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2" r:id="rId5"/>
    <p:sldId id="263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09E2F-10EA-4BC4-8DA3-255A9EE9E654}" type="datetimeFigureOut">
              <a:rPr lang="en-GB" smtClean="0"/>
              <a:t>09/04/2018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4A963-1C43-4118-82DD-B5D84253A5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098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K0 = Reference </a:t>
            </a:r>
            <a:r>
              <a:rPr lang="da-DK" dirty="0" err="1"/>
              <a:t>sequence</a:t>
            </a:r>
            <a:r>
              <a:rPr lang="da-DK" dirty="0"/>
              <a:t> and </a:t>
            </a:r>
            <a:r>
              <a:rPr lang="da-DK" dirty="0" err="1"/>
              <a:t>ki</a:t>
            </a:r>
            <a:r>
              <a:rPr lang="da-DK" dirty="0"/>
              <a:t> = </a:t>
            </a:r>
            <a:r>
              <a:rPr lang="da-DK" dirty="0" err="1"/>
              <a:t>comparative</a:t>
            </a:r>
            <a:r>
              <a:rPr lang="da-DK" dirty="0"/>
              <a:t> </a:t>
            </a:r>
            <a:r>
              <a:rPr lang="da-DK" dirty="0" err="1"/>
              <a:t>sequence</a:t>
            </a:r>
            <a:endParaRPr lang="da-DK" dirty="0"/>
          </a:p>
          <a:p>
            <a:r>
              <a:rPr lang="da-DK" dirty="0"/>
              <a:t>Using it to </a:t>
            </a:r>
            <a:r>
              <a:rPr lang="da-DK" dirty="0" err="1"/>
              <a:t>get</a:t>
            </a:r>
            <a:r>
              <a:rPr lang="da-DK" dirty="0"/>
              <a:t> a </a:t>
            </a:r>
            <a:r>
              <a:rPr lang="da-DK" dirty="0" err="1"/>
              <a:t>grey</a:t>
            </a:r>
            <a:r>
              <a:rPr lang="da-DK" dirty="0"/>
              <a:t> </a:t>
            </a:r>
            <a:r>
              <a:rPr lang="da-DK" dirty="0" err="1"/>
              <a:t>correlation</a:t>
            </a:r>
            <a:r>
              <a:rPr lang="da-DK" dirty="0"/>
              <a:t> </a:t>
            </a:r>
            <a:r>
              <a:rPr lang="da-DK" dirty="0" err="1"/>
              <a:t>degree</a:t>
            </a:r>
            <a:r>
              <a:rPr lang="da-DK" dirty="0"/>
              <a:t> image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4A963-1C43-4118-82DD-B5D84253A5D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265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Edge pixels </a:t>
            </a:r>
            <a:r>
              <a:rPr lang="da-DK" dirty="0" err="1"/>
              <a:t>are</a:t>
            </a:r>
            <a:r>
              <a:rPr lang="da-DK" dirty="0"/>
              <a:t> given a 0 in </a:t>
            </a:r>
            <a:r>
              <a:rPr lang="da-DK" dirty="0" err="1"/>
              <a:t>this</a:t>
            </a:r>
            <a:r>
              <a:rPr lang="da-DK" dirty="0"/>
              <a:t> model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4A963-1C43-4118-82DD-B5D84253A5D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642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Only</a:t>
            </a:r>
            <a:r>
              <a:rPr lang="da-DK" dirty="0"/>
              <a:t> run on marked </a:t>
            </a:r>
            <a:r>
              <a:rPr lang="da-DK" dirty="0" err="1"/>
              <a:t>edge</a:t>
            </a:r>
            <a:r>
              <a:rPr lang="da-DK" dirty="0"/>
              <a:t> pixels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4A963-1C43-4118-82DD-B5D84253A5D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992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229E0-41B9-460C-824B-DD5AB07D5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9EA28C-B351-46A9-B22D-47ADEE6BF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B8836-C682-4441-98A2-8E0F4B2EA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64437-1E82-4D3F-B686-752BA57CE05D}" type="datetimeFigureOut">
              <a:rPr lang="en-GB" smtClean="0"/>
              <a:t>09/04/2018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2CD41-1B58-40B4-80F1-B9F6B40A3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CC66C-53D6-47D0-98F6-0AE65F4F5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A359-243D-49DB-92A6-BA3C166A46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088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E6370-702D-4E26-9E23-12952BA91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0FBAA-ECCF-4313-B419-77BBC262B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85C58-F672-4AFF-87D2-24ADD8ACD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64437-1E82-4D3F-B686-752BA57CE05D}" type="datetimeFigureOut">
              <a:rPr lang="en-GB" smtClean="0"/>
              <a:t>09/04/2018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BF56A-1D3C-4948-A8AB-0C6203735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0DFE7-504B-480C-A3C0-910FB7169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A359-243D-49DB-92A6-BA3C166A46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125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3389A7-5894-46CD-939D-4FA04FDD8C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6B661-04D0-45A2-A33D-FB8CC73D9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63F82-1D55-4356-9EC3-44E26C6AC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64437-1E82-4D3F-B686-752BA57CE05D}" type="datetimeFigureOut">
              <a:rPr lang="en-GB" smtClean="0"/>
              <a:t>09/04/2018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7F6BE-E23E-4FE1-A69C-895B31B34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1E1DF-2081-4106-BFC9-BE1A37BE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A359-243D-49DB-92A6-BA3C166A46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626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BB840-47F0-43ED-B117-4AE59202F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07FA1-5B70-42F9-B976-A4C11326D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FABE3-992C-4313-846E-F7FA9B532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64437-1E82-4D3F-B686-752BA57CE05D}" type="datetimeFigureOut">
              <a:rPr lang="en-GB" smtClean="0"/>
              <a:t>09/04/2018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CE153-871D-43A3-9DE5-38EA26623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8EFDD-14FA-40F1-94F1-7318A44F2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A359-243D-49DB-92A6-BA3C166A46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51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09553-6AC1-498C-BA26-5D206DD72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A6EF2-654A-443B-80CA-8C176EF7E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A6662-A67E-4FEE-80CC-5A9F7DF54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64437-1E82-4D3F-B686-752BA57CE05D}" type="datetimeFigureOut">
              <a:rPr lang="en-GB" smtClean="0"/>
              <a:t>09/04/2018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843C5-5E16-484B-B41A-087140107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5A439-1F26-4CFD-93D7-17D7AEB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A359-243D-49DB-92A6-BA3C166A46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645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7D45B-B8E6-4F8A-BC24-6475336B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E0806-4F37-4595-8BAD-D9DE64FC3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ECED6-94B7-437E-88D3-7AD07BD82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81C2B-F84E-48C5-BB3A-5DAA3F723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64437-1E82-4D3F-B686-752BA57CE05D}" type="datetimeFigureOut">
              <a:rPr lang="en-GB" smtClean="0"/>
              <a:t>09/04/2018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AFB8D-5879-485E-AC2D-BF66B2ECD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14BA9-CE80-4F83-8D83-BD5059FC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A359-243D-49DB-92A6-BA3C166A46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577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EB607-40D3-42BF-A74C-72ACC43A8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98D61-3D65-4DCB-9E04-B9572FA00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AB5446-7F93-4347-A004-AC47DBDE3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14324D-4FE5-436D-B21B-8BD0EAF68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28CE9A-3320-4F58-B309-F427912D43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3A384F-921A-47DA-8D78-08642DD57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64437-1E82-4D3F-B686-752BA57CE05D}" type="datetimeFigureOut">
              <a:rPr lang="en-GB" smtClean="0"/>
              <a:t>09/04/2018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56A5C6-CAF7-45B5-A8EB-747A7E783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19D56D-5A9C-4298-96AC-E74A50BCD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A359-243D-49DB-92A6-BA3C166A46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36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B16C5-6E68-44D0-A864-6EE352E36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9B8159-6AEC-4C67-A98D-941724AB0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64437-1E82-4D3F-B686-752BA57CE05D}" type="datetimeFigureOut">
              <a:rPr lang="en-GB" smtClean="0"/>
              <a:t>09/04/2018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2C711C-7DF9-4F12-B126-07449375C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EF6FAA-4E95-471F-9539-CECB5662E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A359-243D-49DB-92A6-BA3C166A46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251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6F53EA-5000-47FB-A4C2-F189733DC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64437-1E82-4D3F-B686-752BA57CE05D}" type="datetimeFigureOut">
              <a:rPr lang="en-GB" smtClean="0"/>
              <a:t>09/04/2018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7D0FAD-4D6D-4133-9DD2-D47525399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3792A-3AA8-4938-8082-D04D0B5C9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A359-243D-49DB-92A6-BA3C166A46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199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DA8A7-1133-467A-93CE-E2BBC9B7D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64274-992B-4833-AB55-BE26F0DFD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8D20AE-AE81-4143-B16B-9FF483FA6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771EF-1BC1-4394-951A-CB0D3C379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64437-1E82-4D3F-B686-752BA57CE05D}" type="datetimeFigureOut">
              <a:rPr lang="en-GB" smtClean="0"/>
              <a:t>09/04/2018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E2694-EF1C-4612-BCAA-8A7B865F8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11C76-0E91-4188-9D02-947F93DBB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A359-243D-49DB-92A6-BA3C166A46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352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46F54-D243-421C-B864-974FC7758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6B8633-4553-4CE6-9491-35822B4272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26BBE2-2C7B-4804-8D42-24B277337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881D3-C1B1-4C43-B742-1FE7CE4D7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64437-1E82-4D3F-B686-752BA57CE05D}" type="datetimeFigureOut">
              <a:rPr lang="en-GB" smtClean="0"/>
              <a:t>09/04/2018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E756C-AD77-4577-AB9C-6D023D968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AA83E-3D7F-4AA8-8AC9-BB00EE55B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A359-243D-49DB-92A6-BA3C166A46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778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854F46-9964-4593-B0D5-94C0AF453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43073-4DF5-4BEA-81C6-100CD3196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3DE34-2302-4256-B670-C361C8936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64437-1E82-4D3F-B686-752BA57CE05D}" type="datetimeFigureOut">
              <a:rPr lang="en-GB" smtClean="0"/>
              <a:t>09/04/2018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547B1-0F80-4B5A-B5CD-AD9EE04100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4C53D-E5F9-4BBA-8A9D-A59D365264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1A359-243D-49DB-92A6-BA3C166A46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798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AC235-B86F-4BEA-927C-23073D114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dirty="0"/>
              <a:t>An Adaptive Algorithm for Grey Image Edge Detection Based on Grey Correlation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A954F8-D70F-4A42-9929-6DF5CF5599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PDP8 </a:t>
            </a:r>
            <a:r>
              <a:rPr lang="da-DK" dirty="0" err="1"/>
              <a:t>group</a:t>
            </a:r>
            <a:r>
              <a:rPr lang="da-DK" dirty="0"/>
              <a:t> 881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8125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CF372-BCA2-4A95-A4F0-45A13419D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Grey </a:t>
            </a:r>
            <a:r>
              <a:rPr lang="da-DK" dirty="0" err="1"/>
              <a:t>Absolute</a:t>
            </a:r>
            <a:r>
              <a:rPr lang="da-DK" dirty="0"/>
              <a:t> </a:t>
            </a:r>
            <a:r>
              <a:rPr lang="da-DK" dirty="0" err="1"/>
              <a:t>Correlation</a:t>
            </a:r>
            <a:r>
              <a:rPr lang="da-DK" dirty="0"/>
              <a:t> </a:t>
            </a:r>
            <a:r>
              <a:rPr lang="da-DK" dirty="0" err="1"/>
              <a:t>Degree</a:t>
            </a:r>
            <a:r>
              <a:rPr lang="da-DK" dirty="0"/>
              <a:t> Model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EC4D25-5C5E-4AFB-B1D1-09218705A6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a-DK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=1,2,…,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da-DK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a-DK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=1,2,…,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=1,2,…,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da-DK" b="0" dirty="0"/>
              </a:p>
              <a:p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´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a-DK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den>
                        </m:f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=1,2,…,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da-DK" b="0" dirty="0"/>
              </a:p>
              <a:p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´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a-DK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den>
                        </m:f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=1,2,…,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, 1,2,…,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da-DK" b="0" dirty="0"/>
              </a:p>
              <a:p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´</m:t>
                            </m:r>
                          </m:e>
                          <m:sub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r>
                      <a:rPr lang="da-DK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a-D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a-DK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da-D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a-DK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da-DK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a-D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a-DK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da-D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a-DK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</m:d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a-D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a-DK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da-D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a-DK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da-DK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a-D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a-DK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da-D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a-DK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den>
                    </m:f>
                  </m:oMath>
                </a14:m>
                <a:endParaRPr lang="da-DK" b="0" dirty="0"/>
              </a:p>
              <a:p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da-DK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a-DK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sSub>
                              <m:sSubPr>
                                <m:ctrlP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´</m:t>
                                </m:r>
                              </m:e>
                              <m:sub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sSub>
                              <m:sSubPr>
                                <m:ctrlP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´</m:t>
                                </m:r>
                              </m:e>
                              <m:sub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EC4D25-5C5E-4AFB-B1D1-09218705A6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3492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A7FC6-64D9-4382-A1AF-B92A134C7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Adaptive </a:t>
            </a:r>
            <a:r>
              <a:rPr lang="da-DK" dirty="0" err="1"/>
              <a:t>Threshold</a:t>
            </a:r>
            <a:r>
              <a:rPr lang="da-DK" dirty="0"/>
              <a:t> </a:t>
            </a:r>
            <a:r>
              <a:rPr lang="da-DK" dirty="0" err="1"/>
              <a:t>Calculation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AutoShape 4" descr="Billedresultat for 3x3 empty matrix">
                <a:extLst>
                  <a:ext uri="{FF2B5EF4-FFF2-40B4-BE49-F238E27FC236}">
                    <a16:creationId xmlns:a16="http://schemas.microsoft.com/office/drawing/2014/main" id="{C55268D3-8161-495F-8271-011361ED009A}"/>
                  </a:ext>
                </a:extLst>
              </p:cNvPr>
              <p:cNvSpPr>
                <a:spLocks noGrp="1" noChangeAspect="1" noChangeArrowheads="1"/>
              </p:cNvSpPr>
              <p:nvPr>
                <p:ph idx="1"/>
              </p:nvPr>
            </p:nvSpPr>
            <p:spPr bwMode="auto">
              <a:xfrm>
                <a:off x="838200" y="1825625"/>
                <a:ext cx="10515600" cy="4351338"/>
              </a:xfrm>
              <a:prstGeom prst="rect">
                <a:avLst/>
              </a:prstGeo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r>
                  <a:rPr lang="da-DK" dirty="0"/>
                  <a:t>When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a-D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∈[0,48]</m:t>
                    </m:r>
                  </m:oMath>
                </a14:m>
                <a:r>
                  <a:rPr lang="en-GB" dirty="0"/>
                  <a:t> the equation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da-DK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da-DK" b="0" i="1" smtClean="0">
                        <a:latin typeface="Cambria Math" panose="02040503050406030204" pitchFamily="18" charset="0"/>
                      </a:rPr>
                      <m:t>+30=0</m:t>
                    </m:r>
                  </m:oMath>
                </a14:m>
                <a:endParaRPr lang="da-DK" b="0" dirty="0"/>
              </a:p>
              <a:p>
                <a:r>
                  <a:rPr lang="da-DK" dirty="0"/>
                  <a:t>When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a-D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∈[48,206]</m:t>
                    </m:r>
                  </m:oMath>
                </a14:m>
                <a:r>
                  <a:rPr lang="en-GB" dirty="0"/>
                  <a:t> the equation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da-DK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da-DK" b="0" i="1" smtClean="0">
                        <a:latin typeface="Cambria Math" panose="02040503050406030204" pitchFamily="18" charset="0"/>
                      </a:rPr>
                      <m:t>+0.081397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−3.325108=0</m:t>
                    </m:r>
                  </m:oMath>
                </a14:m>
                <a:endParaRPr lang="da-DK" b="0" dirty="0"/>
              </a:p>
              <a:p>
                <a:r>
                  <a:rPr lang="da-DK" dirty="0"/>
                  <a:t>When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a-D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∈[206,255]</m:t>
                    </m:r>
                  </m:oMath>
                </a14:m>
                <a:r>
                  <a:rPr lang="en-GB" dirty="0"/>
                  <a:t> the equation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da-DK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da-DK" b="0" i="1" smtClean="0">
                        <a:latin typeface="Cambria Math" panose="02040503050406030204" pitchFamily="18" charset="0"/>
                      </a:rPr>
                      <m:t>+0.003193</m:t>
                    </m:r>
                    <m:sSup>
                      <m:sSup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a-DK" b="0" i="1" smtClean="0">
                        <a:latin typeface="Cambria Math" panose="02040503050406030204" pitchFamily="18" charset="0"/>
                      </a:rPr>
                      <m:t>−595.896710=0</m:t>
                    </m:r>
                  </m:oMath>
                </a14:m>
                <a:endParaRPr lang="da-DK" dirty="0"/>
              </a:p>
              <a:p>
                <a:r>
                  <a:rPr lang="da-DK" b="0" dirty="0"/>
                  <a:t>X = Mean </a:t>
                </a:r>
                <a:r>
                  <a:rPr lang="da-DK" b="0" dirty="0" err="1"/>
                  <a:t>value</a:t>
                </a:r>
                <a:r>
                  <a:rPr lang="da-DK" b="0" dirty="0"/>
                  <a:t> of 3x3 matrix</a:t>
                </a:r>
              </a:p>
              <a:p>
                <a:r>
                  <a:rPr lang="da-DK" b="0" dirty="0"/>
                  <a:t>Final </a:t>
                </a:r>
                <a:r>
                  <a:rPr lang="da-DK" b="0" dirty="0" err="1"/>
                  <a:t>threshold</a:t>
                </a:r>
                <a:r>
                  <a:rPr lang="da-DK" b="0" dirty="0"/>
                  <a:t> matrix is </a:t>
                </a:r>
                <a:r>
                  <a:rPr lang="da-DK" b="0" dirty="0" err="1"/>
                  <a:t>calculated</a:t>
                </a:r>
                <a:r>
                  <a:rPr lang="da-DK" b="0" dirty="0"/>
                  <a:t> with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da-D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da-D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da-D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da-D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da-DK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da-D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da-DK" b="0" dirty="0"/>
                  <a:t>; </a:t>
                </a:r>
                <a:r>
                  <a:rPr lang="da-DK" b="0" dirty="0" err="1"/>
                  <a:t>if</a:t>
                </a:r>
                <a:r>
                  <a:rPr lang="da-DK" b="0" dirty="0"/>
                  <a:t>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da-DK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da-DK" b="0" dirty="0"/>
                  <a:t> </a:t>
                </a:r>
              </a:p>
              <a:p>
                <a:r>
                  <a:rPr lang="da-DK" b="0" dirty="0"/>
                  <a:t>integer part of element is removed to </a:t>
                </a:r>
                <a:r>
                  <a:rPr lang="da-DK" b="0" dirty="0" err="1"/>
                  <a:t>only</a:t>
                </a:r>
                <a:r>
                  <a:rPr lang="da-DK" b="0" dirty="0"/>
                  <a:t> </a:t>
                </a:r>
                <a:r>
                  <a:rPr lang="da-DK" b="0" dirty="0" err="1"/>
                  <a:t>retain</a:t>
                </a:r>
                <a:r>
                  <a:rPr lang="da-DK" b="0" dirty="0"/>
                  <a:t> </a:t>
                </a:r>
                <a:r>
                  <a:rPr lang="da-DK" b="0" dirty="0" err="1"/>
                  <a:t>fraction</a:t>
                </a:r>
                <a:endParaRPr lang="da-DK" b="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5" name="AutoShape 4" descr="Billedresultat for 3x3 empty matrix">
                <a:extLst>
                  <a:ext uri="{FF2B5EF4-FFF2-40B4-BE49-F238E27FC236}">
                    <a16:creationId xmlns:a16="http://schemas.microsoft.com/office/drawing/2014/main" id="{C55268D3-8161-495F-8271-011361ED00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 l="-1043" t="-1120" b="-1821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utoShape 6" descr="Billedresultat for 3x3 empty matrix">
            <a:extLst>
              <a:ext uri="{FF2B5EF4-FFF2-40B4-BE49-F238E27FC236}">
                <a16:creationId xmlns:a16="http://schemas.microsoft.com/office/drawing/2014/main" id="{514F2CEA-80BC-4A7A-BC5A-03CD4A38EE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19550" y="2209800"/>
            <a:ext cx="30670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174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68DFF-47FC-4EC1-97FE-C71EF6B74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Edge </a:t>
            </a:r>
            <a:r>
              <a:rPr lang="da-DK" dirty="0" err="1"/>
              <a:t>Extraction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A78C05-F898-4BDB-BE79-9F42EEB396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a-DK" dirty="0"/>
                  <a:t>If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da-DK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a-DK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then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da-DK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dirty="0"/>
              </a:p>
              <a:p>
                <a:r>
                  <a:rPr lang="da-DK" dirty="0"/>
                  <a:t>O</a:t>
                </a:r>
                <a:r>
                  <a:rPr lang="en-GB" dirty="0" err="1"/>
                  <a:t>therwise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da-DK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GB" dirty="0"/>
              </a:p>
              <a:p>
                <a:endParaRPr lang="da-DK" dirty="0"/>
              </a:p>
              <a:p>
                <a:r>
                  <a:rPr lang="da-DK" dirty="0"/>
                  <a:t>R</a:t>
                </a:r>
                <a:r>
                  <a:rPr lang="en-GB" dirty="0" err="1"/>
                  <a:t>esults</a:t>
                </a:r>
                <a:r>
                  <a:rPr lang="en-GB" dirty="0"/>
                  <a:t> in detector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A78C05-F898-4BDB-BE79-9F42EEB396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5161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98C2-DB27-46AC-AEF1-594D6252A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Eleminating</a:t>
            </a:r>
            <a:r>
              <a:rPr lang="da-DK" dirty="0"/>
              <a:t> </a:t>
            </a:r>
            <a:r>
              <a:rPr lang="da-DK" dirty="0" err="1"/>
              <a:t>Isolated</a:t>
            </a:r>
            <a:r>
              <a:rPr lang="da-DK" dirty="0"/>
              <a:t> Pixels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B25AF-27C5-42A5-AF7D-C7B6BB905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Erosion -&gt; </a:t>
            </a:r>
            <a:r>
              <a:rPr lang="da-DK" dirty="0" err="1"/>
              <a:t>Dilation</a:t>
            </a:r>
            <a:r>
              <a:rPr lang="da-DK" dirty="0"/>
              <a:t> to </a:t>
            </a:r>
            <a:r>
              <a:rPr lang="da-DK" dirty="0" err="1"/>
              <a:t>remove</a:t>
            </a:r>
            <a:r>
              <a:rPr lang="da-DK" dirty="0"/>
              <a:t> non-</a:t>
            </a:r>
            <a:r>
              <a:rPr lang="da-DK" dirty="0" err="1"/>
              <a:t>edge</a:t>
            </a:r>
            <a:r>
              <a:rPr lang="da-DK" dirty="0"/>
              <a:t> pixels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1878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006D1-6DF0-44E3-B9DA-E7EF92FA5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Comparison</a:t>
            </a:r>
            <a:r>
              <a:rPr lang="da-DK" dirty="0"/>
              <a:t> of </a:t>
            </a:r>
            <a:r>
              <a:rPr lang="da-DK" dirty="0" err="1"/>
              <a:t>Results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FEA97D-071F-4894-AE6A-46C61F0A0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130" y="1789730"/>
            <a:ext cx="2115478" cy="2121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1479F6-0B5C-48D4-BEA4-4679CA856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527" y="1840099"/>
            <a:ext cx="2090294" cy="20714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E1D0E6-8B9C-4A62-9943-1FC860234D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180" y="1836951"/>
            <a:ext cx="2071406" cy="20777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966203-85F8-4302-A8D3-33D3227EED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1945" y="1789730"/>
            <a:ext cx="2090295" cy="21154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965341-CB16-4A2A-88E3-C2B9DE40773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3" t="7065" r="18108" b="16301"/>
          <a:stretch/>
        </p:blipFill>
        <p:spPr>
          <a:xfrm>
            <a:off x="714729" y="4192444"/>
            <a:ext cx="2194879" cy="21217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40B764-A6FF-4676-A7BC-677A35641AC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7" t="7065" r="19064" b="13188"/>
          <a:stretch/>
        </p:blipFill>
        <p:spPr>
          <a:xfrm>
            <a:off x="3542942" y="4192444"/>
            <a:ext cx="2194879" cy="22079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85CFF9-16DB-4B32-8E49-0A50AC1D80C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1" t="6845" r="18120" b="16747"/>
          <a:stretch/>
        </p:blipFill>
        <p:spPr>
          <a:xfrm>
            <a:off x="6454180" y="4192444"/>
            <a:ext cx="2194879" cy="211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759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214</Words>
  <Application>Microsoft Office PowerPoint</Application>
  <PresentationFormat>Widescreen</PresentationFormat>
  <Paragraphs>31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An Adaptive Algorithm for Grey Image Edge Detection Based on Grey Correlation Analysis </vt:lpstr>
      <vt:lpstr>Grey Absolute Correlation Degree Model</vt:lpstr>
      <vt:lpstr>Adaptive Threshold Calculation</vt:lpstr>
      <vt:lpstr>Edge Extraction</vt:lpstr>
      <vt:lpstr>Eleminating Isolated Pixels</vt:lpstr>
      <vt:lpstr>Comparison of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Adaptive Algorithm for Grey Image Edge Detection Based on Grey Correlation Analysis</dc:title>
  <dc:creator>Kasper</dc:creator>
  <cp:lastModifiedBy>Kasper</cp:lastModifiedBy>
  <cp:revision>14</cp:revision>
  <dcterms:created xsi:type="dcterms:W3CDTF">2018-04-08T11:35:05Z</dcterms:created>
  <dcterms:modified xsi:type="dcterms:W3CDTF">2018-04-09T07:17:01Z</dcterms:modified>
</cp:coreProperties>
</file>