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 varScale="1">
        <p:scale>
          <a:sx n="89" d="100"/>
          <a:sy n="89" d="100"/>
        </p:scale>
        <p:origin x="78" y="2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8229-856B-437D-97F2-56A12681055F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02D1-3BEE-4BFF-BA61-09C71BD228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556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8229-856B-437D-97F2-56A12681055F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02D1-3BEE-4BFF-BA61-09C71BD228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00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8229-856B-437D-97F2-56A12681055F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02D1-3BEE-4BFF-BA61-09C71BD228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24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8229-856B-437D-97F2-56A12681055F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02D1-3BEE-4BFF-BA61-09C71BD228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98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8229-856B-437D-97F2-56A12681055F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02D1-3BEE-4BFF-BA61-09C71BD228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74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8229-856B-437D-97F2-56A12681055F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02D1-3BEE-4BFF-BA61-09C71BD228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16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8229-856B-437D-97F2-56A12681055F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02D1-3BEE-4BFF-BA61-09C71BD228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06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8229-856B-437D-97F2-56A12681055F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02D1-3BEE-4BFF-BA61-09C71BD228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61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8229-856B-437D-97F2-56A12681055F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02D1-3BEE-4BFF-BA61-09C71BD228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75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8229-856B-437D-97F2-56A12681055F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02D1-3BEE-4BFF-BA61-09C71BD228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04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8229-856B-437D-97F2-56A12681055F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02D1-3BEE-4BFF-BA61-09C71BD228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85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F8229-856B-437D-97F2-56A12681055F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302D1-3BEE-4BFF-BA61-09C71BD228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561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MGSQLConfigure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module</a:t>
            </a:r>
            <a:r>
              <a:rPr lang="de-DE" dirty="0"/>
              <a:t> </a:t>
            </a:r>
            <a:r>
              <a:rPr lang="de-DE" dirty="0" err="1"/>
              <a:t>simply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 SQL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options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PowerShell</a:t>
            </a:r>
            <a:r>
              <a:rPr lang="de-DE" dirty="0"/>
              <a:t> </a:t>
            </a:r>
            <a:r>
              <a:rPr lang="de-DE" dirty="0" err="1"/>
              <a:t>Desired</a:t>
            </a:r>
            <a:r>
              <a:rPr lang="de-DE" dirty="0"/>
              <a:t> State </a:t>
            </a:r>
            <a:r>
              <a:rPr lang="de-DE" dirty="0" err="1"/>
              <a:t>Configuration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418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Reasons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MGSQLConfigure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As per June 2017, </a:t>
            </a:r>
            <a:r>
              <a:rPr lang="de-DE" dirty="0" err="1"/>
              <a:t>most</a:t>
            </a:r>
            <a:r>
              <a:rPr lang="de-DE" dirty="0"/>
              <a:t> DSC </a:t>
            </a:r>
            <a:r>
              <a:rPr lang="de-DE" dirty="0" err="1"/>
              <a:t>resources</a:t>
            </a:r>
            <a:r>
              <a:rPr lang="de-DE" dirty="0"/>
              <a:t> on </a:t>
            </a:r>
            <a:r>
              <a:rPr lang="de-DE" dirty="0" err="1"/>
              <a:t>PowerShellGallery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configure</a:t>
            </a:r>
            <a:r>
              <a:rPr lang="de-DE" dirty="0"/>
              <a:t> </a:t>
            </a:r>
            <a:r>
              <a:rPr lang="de-DE" dirty="0" err="1"/>
              <a:t>settings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installation</a:t>
            </a:r>
            <a:endParaRPr lang="de-DE" dirty="0"/>
          </a:p>
          <a:p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running</a:t>
            </a:r>
            <a:r>
              <a:rPr lang="de-DE" dirty="0"/>
              <a:t> SQL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possible</a:t>
            </a:r>
            <a:r>
              <a:rPr lang="de-DE" dirty="0"/>
              <a:t>; </a:t>
            </a:r>
            <a:r>
              <a:rPr lang="de-DE" dirty="0" err="1"/>
              <a:t>things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worse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you‘re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VMs </a:t>
            </a:r>
            <a:r>
              <a:rPr lang="de-DE" dirty="0" err="1"/>
              <a:t>dynamically</a:t>
            </a:r>
            <a:r>
              <a:rPr lang="de-DE" dirty="0"/>
              <a:t> in </a:t>
            </a:r>
            <a:r>
              <a:rPr lang="de-DE" dirty="0" err="1"/>
              <a:t>Azure</a:t>
            </a:r>
            <a:endParaRPr lang="de-DE" dirty="0"/>
          </a:p>
          <a:p>
            <a:r>
              <a:rPr lang="de-DE" dirty="0" err="1"/>
              <a:t>cSQLServer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xSQLServer</a:t>
            </a:r>
            <a:r>
              <a:rPr lang="de-DE" dirty="0"/>
              <a:t> do not </a:t>
            </a:r>
            <a:r>
              <a:rPr lang="de-DE" dirty="0" err="1"/>
              <a:t>seem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deliver</a:t>
            </a:r>
            <a:r>
              <a:rPr lang="de-DE" dirty="0"/>
              <a:t> </a:t>
            </a:r>
            <a:r>
              <a:rPr lang="de-DE" dirty="0" err="1"/>
              <a:t>resources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SQL Server </a:t>
            </a:r>
            <a:r>
              <a:rPr lang="de-DE" dirty="0" err="1"/>
              <a:t>parameters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4985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The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DSC </a:t>
            </a:r>
            <a:r>
              <a:rPr lang="de-DE" dirty="0" err="1"/>
              <a:t>resources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MSSQLConfigure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detailed</a:t>
            </a:r>
            <a:r>
              <a:rPr lang="de-DE" dirty="0"/>
              <a:t> </a:t>
            </a:r>
            <a:r>
              <a:rPr lang="de-DE" dirty="0" err="1"/>
              <a:t>description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they‘re</a:t>
            </a:r>
            <a:r>
              <a:rPr lang="de-DE" dirty="0"/>
              <a:t> </a:t>
            </a:r>
            <a:r>
              <a:rPr lang="de-DE" dirty="0" err="1"/>
              <a:t>doing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938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maxDOP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410174" y="1613647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Ensure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673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Breitbild</PresentationFormat>
  <Paragraphs>11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MGSQLConfigure</vt:lpstr>
      <vt:lpstr>Reasons to use MGSQLConfigure</vt:lpstr>
      <vt:lpstr>Feature description</vt:lpstr>
      <vt:lpstr>maxDOP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MGSQLConfigure</dc:title>
  <dc:creator>Martin Gudel</dc:creator>
  <cp:lastModifiedBy>Martin Gudel</cp:lastModifiedBy>
  <cp:revision>3</cp:revision>
  <dcterms:created xsi:type="dcterms:W3CDTF">2017-06-08T05:06:13Z</dcterms:created>
  <dcterms:modified xsi:type="dcterms:W3CDTF">2017-06-08T05:31:18Z</dcterms:modified>
</cp:coreProperties>
</file>