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3" r:id="rId9"/>
    <p:sldId id="258" r:id="rId10"/>
    <p:sldId id="259" r:id="rId11"/>
    <p:sldId id="262" r:id="rId12"/>
    <p:sldId id="26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5/25/14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5/25/14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93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108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2709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45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6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826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659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5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2014年5月25日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517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18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5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162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975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483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76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8023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2014年5月25日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20448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charset="0"/>
              <a:ea typeface="ＭＳ Ｐゴシック" charset="0"/>
            </a:endParaRPr>
          </a:p>
        </p:txBody>
      </p:sp>
      <p:sp>
        <p:nvSpPr>
          <p:cNvPr id="2253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en-US">
              <a:latin typeface="Calibri" charset="0"/>
              <a:ea typeface="ＭＳ Ｐゴシック" charset="0"/>
            </a:endParaRPr>
          </a:p>
        </p:txBody>
      </p:sp>
      <p:sp>
        <p:nvSpPr>
          <p:cNvPr id="22531" name="Picture Placeholder 1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532" name="Picture Placeholder 1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533" name="Date Placeholder 4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D7A0F9-CA94-4D41-B2EE-3FA981915BCA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2014年5月25日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A1B8AB-DFAF-5F4A-A2BB-0D271541A2B4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charset="0"/>
              <a:ea typeface="ＭＳ Ｐゴシック" charset="0"/>
            </a:endParaRPr>
          </a:p>
        </p:txBody>
      </p:sp>
      <p:sp>
        <p:nvSpPr>
          <p:cNvPr id="23554" name="Picture Placeholder 9"/>
          <p:cNvSpPr>
            <a:spLocks noGrp="1"/>
          </p:cNvSpPr>
          <p:nvPr>
            <p:ph type="pic" sz="quarter" idx="4294967295"/>
          </p:nvPr>
        </p:nvSpPr>
        <p:spPr/>
      </p:sp>
      <p:sp>
        <p:nvSpPr>
          <p:cNvPr id="23555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C86E07-B7E0-E649-9A22-747CDF1F0C36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2014年5月25日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609820-4DA8-BE49-8EBD-946B7B0FE86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charset="0"/>
              <a:ea typeface="ＭＳ Ｐゴシック" charset="0"/>
            </a:endParaRPr>
          </a:p>
        </p:txBody>
      </p:sp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8B51A8-5A88-FD4A-9D2B-4FA00F8B5E94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2014年5月25日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F9DC1C-C1A4-E642-8566-E79C9577DFF7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Dataset: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Dataset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 characteristics: Multivariate </a:t>
            </a:r>
          </a:p>
          <a:p>
            <a:pPr lvl="2">
              <a:buFontTx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 characteristics: 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22 (missing value on some attributes)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2014年5月25日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b="1" dirty="0" smtClean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 smtClean="0"/>
              <a:t>Machine learning: binary classification</a:t>
            </a:r>
          </a:p>
          <a:p>
            <a:pPr lvl="2"/>
            <a:r>
              <a:rPr kumimoji="1" lang="en-US" altLang="zh-CN" sz="2600" dirty="0" smtClean="0"/>
              <a:t>Categorical data distance</a:t>
            </a:r>
          </a:p>
          <a:p>
            <a:pPr lvl="2"/>
            <a:r>
              <a:rPr kumimoji="1" lang="en-US" altLang="zh-CN" sz="2600" dirty="0" smtClean="0"/>
              <a:t>Naive Bayes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2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0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9704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5540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2014年5月25日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0598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Picture Placeholder 1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7C4CE3-8B71-404A-8B63-D16297F12E32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2014年5月25日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594951-EE2F-A84B-8246-5A77DAC5C7C1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6634</TotalTime>
  <Words>90</Words>
  <Application>Microsoft Macintosh PowerPoint</Application>
  <PresentationFormat>全屏显示(4:3)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使用的字体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Palatino</vt:lpstr>
      <vt:lpstr>ＭＳ Ｐゴシック</vt:lpstr>
      <vt:lpstr>Arial</vt:lpstr>
      <vt:lpstr>Cambria</vt:lpstr>
      <vt:lpstr>Calibri</vt:lpstr>
      <vt:lpstr>Times</vt:lpstr>
      <vt:lpstr>presentation_draft</vt:lpstr>
      <vt:lpstr>Leaflets three, let it be? 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dong</cp:lastModifiedBy>
  <cp:revision>37</cp:revision>
  <dcterms:created xsi:type="dcterms:W3CDTF">2010-01-08T17:54:27Z</dcterms:created>
  <dcterms:modified xsi:type="dcterms:W3CDTF">2014-05-26T01:41:34Z</dcterms:modified>
</cp:coreProperties>
</file>