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80" r:id="rId6"/>
    <p:sldId id="277" r:id="rId7"/>
    <p:sldId id="276" r:id="rId8"/>
    <p:sldId id="279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9" r:id="rId17"/>
    <p:sldId id="270" r:id="rId18"/>
    <p:sldId id="271" r:id="rId19"/>
    <p:sldId id="273" r:id="rId20"/>
    <p:sldId id="274" r:id="rId21"/>
    <p:sldId id="278" r:id="rId2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59" autoAdjust="0"/>
    <p:restoredTop sz="86380" autoAdjust="0"/>
  </p:normalViewPr>
  <p:slideViewPr>
    <p:cSldViewPr>
      <p:cViewPr>
        <p:scale>
          <a:sx n="70" d="100"/>
          <a:sy n="70" d="100"/>
        </p:scale>
        <p:origin x="-1152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6DE00EA-3879-442B-BC93-CFE073B098F4}" type="doc">
      <dgm:prSet loTypeId="urn:microsoft.com/office/officeart/2005/8/layout/vList2" loCatId="list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75AB846A-9783-441D-894B-20343CEE3EF6}">
      <dgm:prSet custT="1"/>
      <dgm:spPr/>
      <dgm:t>
        <a:bodyPr/>
        <a:lstStyle/>
        <a:p>
          <a:pPr rtl="0"/>
          <a:r>
            <a:rPr lang="ru-RU" sz="4000" dirty="0" smtClean="0"/>
            <a:t>              Экологическая сертификация</a:t>
          </a:r>
          <a:endParaRPr lang="ru-RU" sz="4000" dirty="0"/>
        </a:p>
      </dgm:t>
    </dgm:pt>
    <dgm:pt modelId="{FA8D39DC-9531-41F9-9187-1E90158975FD}" type="parTrans" cxnId="{3D2F20EA-BBD5-42F4-99A9-4E90E456E3F6}">
      <dgm:prSet/>
      <dgm:spPr/>
      <dgm:t>
        <a:bodyPr/>
        <a:lstStyle/>
        <a:p>
          <a:endParaRPr lang="ru-RU"/>
        </a:p>
      </dgm:t>
    </dgm:pt>
    <dgm:pt modelId="{82E3187A-8C01-42E4-B7AB-37720013A988}" type="sibTrans" cxnId="{3D2F20EA-BBD5-42F4-99A9-4E90E456E3F6}">
      <dgm:prSet/>
      <dgm:spPr/>
      <dgm:t>
        <a:bodyPr/>
        <a:lstStyle/>
        <a:p>
          <a:endParaRPr lang="ru-RU"/>
        </a:p>
      </dgm:t>
    </dgm:pt>
    <dgm:pt modelId="{E1ED9F8B-8540-4B8C-8EC8-3AE79515AB7E}" type="pres">
      <dgm:prSet presAssocID="{B6DE00EA-3879-442B-BC93-CFE073B098F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470DC509-D430-478C-B330-2F683D41B028}" type="pres">
      <dgm:prSet presAssocID="{75AB846A-9783-441D-894B-20343CEE3EF6}" presName="parentText" presStyleLbl="node1" presStyleIdx="0" presStyleCnt="1" custLinFactNeighborY="-1295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7D648111-36E9-46C9-8225-1CD0CE3A9296}" type="presOf" srcId="{B6DE00EA-3879-442B-BC93-CFE073B098F4}" destId="{E1ED9F8B-8540-4B8C-8EC8-3AE79515AB7E}" srcOrd="0" destOrd="0" presId="urn:microsoft.com/office/officeart/2005/8/layout/vList2"/>
    <dgm:cxn modelId="{3D2F20EA-BBD5-42F4-99A9-4E90E456E3F6}" srcId="{B6DE00EA-3879-442B-BC93-CFE073B098F4}" destId="{75AB846A-9783-441D-894B-20343CEE3EF6}" srcOrd="0" destOrd="0" parTransId="{FA8D39DC-9531-41F9-9187-1E90158975FD}" sibTransId="{82E3187A-8C01-42E4-B7AB-37720013A988}"/>
    <dgm:cxn modelId="{85CD15FE-8133-4D8C-9C80-DCF7FF6A82EF}" type="presOf" srcId="{75AB846A-9783-441D-894B-20343CEE3EF6}" destId="{470DC509-D430-478C-B330-2F683D41B028}" srcOrd="0" destOrd="0" presId="urn:microsoft.com/office/officeart/2005/8/layout/vList2"/>
    <dgm:cxn modelId="{BCF89514-1B15-4C21-86AA-F4003B4C847F}" type="presParOf" srcId="{E1ED9F8B-8540-4B8C-8EC8-3AE79515AB7E}" destId="{470DC509-D430-478C-B330-2F683D41B028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27656601-2121-4B7F-A08B-5C3537A258F2}" type="doc">
      <dgm:prSet loTypeId="urn:microsoft.com/office/officeart/2005/8/layout/hierarchy2" loCatId="hierarchy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2F510F23-BE28-4EAF-8607-9D47C481B578}">
      <dgm:prSet phldrT="[Текст]"/>
      <dgm:spPr/>
      <dgm:t>
        <a:bodyPr/>
        <a:lstStyle/>
        <a:p>
          <a:r>
            <a:rPr lang="ru-RU" dirty="0" smtClean="0"/>
            <a:t>Основные объекты экологической сертификации</a:t>
          </a:r>
          <a:endParaRPr lang="ru-RU" dirty="0"/>
        </a:p>
      </dgm:t>
    </dgm:pt>
    <dgm:pt modelId="{B843A5A1-0161-4969-BA26-6B21ACC48C4B}" type="parTrans" cxnId="{9A9D2800-8837-43DE-B075-9D4B020D0D02}">
      <dgm:prSet/>
      <dgm:spPr/>
      <dgm:t>
        <a:bodyPr/>
        <a:lstStyle/>
        <a:p>
          <a:endParaRPr lang="ru-RU"/>
        </a:p>
      </dgm:t>
    </dgm:pt>
    <dgm:pt modelId="{DE5A510E-390B-4D6C-ACB7-1C07F2D54B78}" type="sibTrans" cxnId="{9A9D2800-8837-43DE-B075-9D4B020D0D02}">
      <dgm:prSet/>
      <dgm:spPr/>
      <dgm:t>
        <a:bodyPr/>
        <a:lstStyle/>
        <a:p>
          <a:endParaRPr lang="ru-RU"/>
        </a:p>
      </dgm:t>
    </dgm:pt>
    <dgm:pt modelId="{D39BB8C4-1619-4961-854A-126C3C16899D}">
      <dgm:prSet phldrT="[Текст]"/>
      <dgm:spPr/>
      <dgm:t>
        <a:bodyPr/>
        <a:lstStyle/>
        <a:p>
          <a:r>
            <a:rPr lang="ru-RU" dirty="0" smtClean="0"/>
            <a:t>Объекты окружающей природной среды(ОПС)</a:t>
          </a:r>
          <a:endParaRPr lang="ru-RU" dirty="0"/>
        </a:p>
      </dgm:t>
    </dgm:pt>
    <dgm:pt modelId="{0BA01925-B12C-4112-9D40-21339E0B0743}" type="parTrans" cxnId="{05B722E8-3F79-4B55-B44C-CCD3A760C980}">
      <dgm:prSet/>
      <dgm:spPr/>
      <dgm:t>
        <a:bodyPr/>
        <a:lstStyle/>
        <a:p>
          <a:endParaRPr lang="ru-RU"/>
        </a:p>
      </dgm:t>
    </dgm:pt>
    <dgm:pt modelId="{5290BD70-B412-4D71-B407-8CC7868FCFAB}" type="sibTrans" cxnId="{05B722E8-3F79-4B55-B44C-CCD3A760C980}">
      <dgm:prSet/>
      <dgm:spPr/>
      <dgm:t>
        <a:bodyPr/>
        <a:lstStyle/>
        <a:p>
          <a:endParaRPr lang="ru-RU"/>
        </a:p>
      </dgm:t>
    </dgm:pt>
    <dgm:pt modelId="{68EA045E-4ABF-442A-B3D7-64ACA6813023}">
      <dgm:prSet phldrT="[Текст]"/>
      <dgm:spPr/>
      <dgm:t>
        <a:bodyPr/>
        <a:lstStyle/>
        <a:p>
          <a:r>
            <a:rPr lang="ru-RU" dirty="0" smtClean="0"/>
            <a:t>Источники загрязнения ОПС</a:t>
          </a:r>
          <a:endParaRPr lang="ru-RU" dirty="0"/>
        </a:p>
      </dgm:t>
    </dgm:pt>
    <dgm:pt modelId="{2518A479-368A-4928-8776-D39EEE53DC03}" type="parTrans" cxnId="{9D04740D-A648-4C13-8976-20418576A3A3}">
      <dgm:prSet/>
      <dgm:spPr/>
      <dgm:t>
        <a:bodyPr/>
        <a:lstStyle/>
        <a:p>
          <a:endParaRPr lang="ru-RU"/>
        </a:p>
      </dgm:t>
    </dgm:pt>
    <dgm:pt modelId="{3FE785FC-C5EC-49C0-90B5-4E8DF22BA3DF}" type="sibTrans" cxnId="{9D04740D-A648-4C13-8976-20418576A3A3}">
      <dgm:prSet/>
      <dgm:spPr/>
      <dgm:t>
        <a:bodyPr/>
        <a:lstStyle/>
        <a:p>
          <a:endParaRPr lang="ru-RU"/>
        </a:p>
      </dgm:t>
    </dgm:pt>
    <dgm:pt modelId="{B96EFD4E-CB77-490C-81C3-4F16BF4C13C2}">
      <dgm:prSet/>
      <dgm:spPr/>
      <dgm:t>
        <a:bodyPr/>
        <a:lstStyle/>
        <a:p>
          <a:r>
            <a:rPr lang="ru-RU" dirty="0" smtClean="0"/>
            <a:t>Продукция(работы и услуги) </a:t>
          </a:r>
          <a:r>
            <a:rPr lang="ru-RU" dirty="0" err="1" smtClean="0"/>
            <a:t>природохранного</a:t>
          </a:r>
          <a:r>
            <a:rPr lang="ru-RU" dirty="0" smtClean="0"/>
            <a:t> назначения</a:t>
          </a:r>
          <a:endParaRPr lang="ru-RU" dirty="0"/>
        </a:p>
      </dgm:t>
    </dgm:pt>
    <dgm:pt modelId="{7CCA4D32-B179-4AA8-B6AA-13BBD4E6C209}" type="parTrans" cxnId="{4EAE77A7-FD30-4F49-BCEE-82AC3DEDF629}">
      <dgm:prSet/>
      <dgm:spPr/>
      <dgm:t>
        <a:bodyPr/>
        <a:lstStyle/>
        <a:p>
          <a:endParaRPr lang="ru-RU"/>
        </a:p>
      </dgm:t>
    </dgm:pt>
    <dgm:pt modelId="{33D5DCE6-AB91-4AF7-BC02-D379AC286B69}" type="sibTrans" cxnId="{4EAE77A7-FD30-4F49-BCEE-82AC3DEDF629}">
      <dgm:prSet/>
      <dgm:spPr/>
      <dgm:t>
        <a:bodyPr/>
        <a:lstStyle/>
        <a:p>
          <a:endParaRPr lang="ru-RU"/>
        </a:p>
      </dgm:t>
    </dgm:pt>
    <dgm:pt modelId="{AFC56CFE-456B-49D5-84C9-DABCBF434671}">
      <dgm:prSet/>
      <dgm:spPr/>
      <dgm:t>
        <a:bodyPr/>
        <a:lstStyle/>
        <a:p>
          <a:r>
            <a:rPr lang="ru-RU" dirty="0" smtClean="0"/>
            <a:t>Экологические информационные ресурсы, продукты и технологии</a:t>
          </a:r>
          <a:endParaRPr lang="ru-RU" dirty="0"/>
        </a:p>
      </dgm:t>
    </dgm:pt>
    <dgm:pt modelId="{5D2DF3D7-DCB0-4402-9868-7DFE9240EF82}" type="parTrans" cxnId="{D6E3E164-5559-4465-B31D-2C5B67344AFA}">
      <dgm:prSet/>
      <dgm:spPr/>
      <dgm:t>
        <a:bodyPr/>
        <a:lstStyle/>
        <a:p>
          <a:endParaRPr lang="ru-RU"/>
        </a:p>
      </dgm:t>
    </dgm:pt>
    <dgm:pt modelId="{8113D525-6DBE-4C3E-A5FB-BD4A3F196A2C}" type="sibTrans" cxnId="{D6E3E164-5559-4465-B31D-2C5B67344AFA}">
      <dgm:prSet/>
      <dgm:spPr/>
      <dgm:t>
        <a:bodyPr/>
        <a:lstStyle/>
        <a:p>
          <a:endParaRPr lang="ru-RU"/>
        </a:p>
      </dgm:t>
    </dgm:pt>
    <dgm:pt modelId="{6B7D184F-83E6-490D-A28C-23EF342A8E9E}" type="pres">
      <dgm:prSet presAssocID="{27656601-2121-4B7F-A08B-5C3537A258F2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23221099-EFE1-4C42-91A7-614E5BAD87BF}" type="pres">
      <dgm:prSet presAssocID="{2F510F23-BE28-4EAF-8607-9D47C481B578}" presName="root1" presStyleCnt="0"/>
      <dgm:spPr/>
    </dgm:pt>
    <dgm:pt modelId="{7BA3AB51-7266-43EC-A86C-BC10738595FC}" type="pres">
      <dgm:prSet presAssocID="{2F510F23-BE28-4EAF-8607-9D47C481B578}" presName="LevelOneTextNode" presStyleLbl="node0" presStyleIdx="0" presStyleCnt="1" custScaleX="89697" custLinFactNeighborX="-5221" custLinFactNeighborY="-13210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554136F2-D5CF-4614-9094-61156839AEC5}" type="pres">
      <dgm:prSet presAssocID="{2F510F23-BE28-4EAF-8607-9D47C481B578}" presName="level2hierChild" presStyleCnt="0"/>
      <dgm:spPr/>
    </dgm:pt>
    <dgm:pt modelId="{D1231DF1-5B39-4CD1-B16A-16DAD433BB90}" type="pres">
      <dgm:prSet presAssocID="{0BA01925-B12C-4112-9D40-21339E0B0743}" presName="conn2-1" presStyleLbl="parChTrans1D2" presStyleIdx="0" presStyleCnt="4"/>
      <dgm:spPr/>
      <dgm:t>
        <a:bodyPr/>
        <a:lstStyle/>
        <a:p>
          <a:endParaRPr lang="ru-RU"/>
        </a:p>
      </dgm:t>
    </dgm:pt>
    <dgm:pt modelId="{BA8F5BFC-14E0-4E2E-804B-166F169E9129}" type="pres">
      <dgm:prSet presAssocID="{0BA01925-B12C-4112-9D40-21339E0B0743}" presName="connTx" presStyleLbl="parChTrans1D2" presStyleIdx="0" presStyleCnt="4"/>
      <dgm:spPr/>
      <dgm:t>
        <a:bodyPr/>
        <a:lstStyle/>
        <a:p>
          <a:endParaRPr lang="ru-RU"/>
        </a:p>
      </dgm:t>
    </dgm:pt>
    <dgm:pt modelId="{56876A61-5ED5-4EDA-BF02-C5A969AB9D84}" type="pres">
      <dgm:prSet presAssocID="{D39BB8C4-1619-4961-854A-126C3C16899D}" presName="root2" presStyleCnt="0"/>
      <dgm:spPr/>
    </dgm:pt>
    <dgm:pt modelId="{70C08794-47C0-4C32-8D35-847ACC0A837A}" type="pres">
      <dgm:prSet presAssocID="{D39BB8C4-1619-4961-854A-126C3C16899D}" presName="LevelTwoTextNode" presStyleLbl="node2" presStyleIdx="0" presStyleCnt="4" custScaleX="172429" custLinFactNeighborX="-9443" custLinFactNeighborY="5388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594BBB0D-C789-4507-BE37-701888D133CF}" type="pres">
      <dgm:prSet presAssocID="{D39BB8C4-1619-4961-854A-126C3C16899D}" presName="level3hierChild" presStyleCnt="0"/>
      <dgm:spPr/>
    </dgm:pt>
    <dgm:pt modelId="{1C532834-C7BB-474A-AA60-4B57D439B503}" type="pres">
      <dgm:prSet presAssocID="{2518A479-368A-4928-8776-D39EEE53DC03}" presName="conn2-1" presStyleLbl="parChTrans1D2" presStyleIdx="1" presStyleCnt="4"/>
      <dgm:spPr/>
      <dgm:t>
        <a:bodyPr/>
        <a:lstStyle/>
        <a:p>
          <a:endParaRPr lang="ru-RU"/>
        </a:p>
      </dgm:t>
    </dgm:pt>
    <dgm:pt modelId="{2E584470-673D-49F6-8DF1-0E0D0A8C5F38}" type="pres">
      <dgm:prSet presAssocID="{2518A479-368A-4928-8776-D39EEE53DC03}" presName="connTx" presStyleLbl="parChTrans1D2" presStyleIdx="1" presStyleCnt="4"/>
      <dgm:spPr/>
      <dgm:t>
        <a:bodyPr/>
        <a:lstStyle/>
        <a:p>
          <a:endParaRPr lang="ru-RU"/>
        </a:p>
      </dgm:t>
    </dgm:pt>
    <dgm:pt modelId="{AC839E39-FA8D-4C3B-980A-C7C3F1D119C1}" type="pres">
      <dgm:prSet presAssocID="{68EA045E-4ABF-442A-B3D7-64ACA6813023}" presName="root2" presStyleCnt="0"/>
      <dgm:spPr/>
    </dgm:pt>
    <dgm:pt modelId="{6AF756AD-6050-45B4-995E-41FB74405B1A}" type="pres">
      <dgm:prSet presAssocID="{68EA045E-4ABF-442A-B3D7-64ACA6813023}" presName="LevelTwoTextNode" presStyleLbl="node2" presStyleIdx="1" presStyleCnt="4" custScaleX="173852" custLinFactNeighborX="-10557" custLinFactNeighborY="318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2C82CE1E-4ED1-4509-902F-8084CD9B1F60}" type="pres">
      <dgm:prSet presAssocID="{68EA045E-4ABF-442A-B3D7-64ACA6813023}" presName="level3hierChild" presStyleCnt="0"/>
      <dgm:spPr/>
    </dgm:pt>
    <dgm:pt modelId="{FD2AA803-8AB2-4665-9497-14FE04D84AFD}" type="pres">
      <dgm:prSet presAssocID="{7CCA4D32-B179-4AA8-B6AA-13BBD4E6C209}" presName="conn2-1" presStyleLbl="parChTrans1D2" presStyleIdx="2" presStyleCnt="4"/>
      <dgm:spPr/>
      <dgm:t>
        <a:bodyPr/>
        <a:lstStyle/>
        <a:p>
          <a:endParaRPr lang="ru-RU"/>
        </a:p>
      </dgm:t>
    </dgm:pt>
    <dgm:pt modelId="{15CA41C9-6318-4D45-AF63-41B163227926}" type="pres">
      <dgm:prSet presAssocID="{7CCA4D32-B179-4AA8-B6AA-13BBD4E6C209}" presName="connTx" presStyleLbl="parChTrans1D2" presStyleIdx="2" presStyleCnt="4"/>
      <dgm:spPr/>
      <dgm:t>
        <a:bodyPr/>
        <a:lstStyle/>
        <a:p>
          <a:endParaRPr lang="ru-RU"/>
        </a:p>
      </dgm:t>
    </dgm:pt>
    <dgm:pt modelId="{926DC0AF-052F-4ED4-9AD8-BFDD6436944C}" type="pres">
      <dgm:prSet presAssocID="{B96EFD4E-CB77-490C-81C3-4F16BF4C13C2}" presName="root2" presStyleCnt="0"/>
      <dgm:spPr/>
    </dgm:pt>
    <dgm:pt modelId="{00BEB021-58BE-45AF-9847-A2DA47806258}" type="pres">
      <dgm:prSet presAssocID="{B96EFD4E-CB77-490C-81C3-4F16BF4C13C2}" presName="LevelTwoTextNode" presStyleLbl="node2" presStyleIdx="2" presStyleCnt="4" custScaleX="173483" custLinFactNeighborX="-10557" custLinFactNeighborY="-475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D9D8DA8A-786C-44AA-8695-49EA654C6ED8}" type="pres">
      <dgm:prSet presAssocID="{B96EFD4E-CB77-490C-81C3-4F16BF4C13C2}" presName="level3hierChild" presStyleCnt="0"/>
      <dgm:spPr/>
    </dgm:pt>
    <dgm:pt modelId="{D28F58B1-6838-44D7-BAC4-2880A624C5DB}" type="pres">
      <dgm:prSet presAssocID="{5D2DF3D7-DCB0-4402-9868-7DFE9240EF82}" presName="conn2-1" presStyleLbl="parChTrans1D2" presStyleIdx="3" presStyleCnt="4"/>
      <dgm:spPr/>
      <dgm:t>
        <a:bodyPr/>
        <a:lstStyle/>
        <a:p>
          <a:endParaRPr lang="ru-RU"/>
        </a:p>
      </dgm:t>
    </dgm:pt>
    <dgm:pt modelId="{7E268DB5-5A5D-4E4C-B394-9DAE8B9FCEC3}" type="pres">
      <dgm:prSet presAssocID="{5D2DF3D7-DCB0-4402-9868-7DFE9240EF82}" presName="connTx" presStyleLbl="parChTrans1D2" presStyleIdx="3" presStyleCnt="4"/>
      <dgm:spPr/>
      <dgm:t>
        <a:bodyPr/>
        <a:lstStyle/>
        <a:p>
          <a:endParaRPr lang="ru-RU"/>
        </a:p>
      </dgm:t>
    </dgm:pt>
    <dgm:pt modelId="{DEBBBA62-BBC2-4735-AB7D-4D1B32B4B710}" type="pres">
      <dgm:prSet presAssocID="{AFC56CFE-456B-49D5-84C9-DABCBF434671}" presName="root2" presStyleCnt="0"/>
      <dgm:spPr/>
    </dgm:pt>
    <dgm:pt modelId="{91D076E1-D730-4C10-887D-674315739F03}" type="pres">
      <dgm:prSet presAssocID="{AFC56CFE-456B-49D5-84C9-DABCBF434671}" presName="LevelTwoTextNode" presStyleLbl="node2" presStyleIdx="3" presStyleCnt="4" custScaleX="176079" custLinFactNeighborX="-10557" custLinFactNeighborY="-9821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B610E249-2771-405D-A96B-B8E889400B56}" type="pres">
      <dgm:prSet presAssocID="{AFC56CFE-456B-49D5-84C9-DABCBF434671}" presName="level3hierChild" presStyleCnt="0"/>
      <dgm:spPr/>
    </dgm:pt>
  </dgm:ptLst>
  <dgm:cxnLst>
    <dgm:cxn modelId="{D6E3E164-5559-4465-B31D-2C5B67344AFA}" srcId="{2F510F23-BE28-4EAF-8607-9D47C481B578}" destId="{AFC56CFE-456B-49D5-84C9-DABCBF434671}" srcOrd="3" destOrd="0" parTransId="{5D2DF3D7-DCB0-4402-9868-7DFE9240EF82}" sibTransId="{8113D525-6DBE-4C3E-A5FB-BD4A3F196A2C}"/>
    <dgm:cxn modelId="{2CBE43B6-FA4F-4232-9DAE-F74FDCFC4CEE}" type="presOf" srcId="{2F510F23-BE28-4EAF-8607-9D47C481B578}" destId="{7BA3AB51-7266-43EC-A86C-BC10738595FC}" srcOrd="0" destOrd="0" presId="urn:microsoft.com/office/officeart/2005/8/layout/hierarchy2"/>
    <dgm:cxn modelId="{2142F290-DCD5-4C5F-9672-F92F30BE617D}" type="presOf" srcId="{AFC56CFE-456B-49D5-84C9-DABCBF434671}" destId="{91D076E1-D730-4C10-887D-674315739F03}" srcOrd="0" destOrd="0" presId="urn:microsoft.com/office/officeart/2005/8/layout/hierarchy2"/>
    <dgm:cxn modelId="{A37D5AAF-4167-47A7-8724-E9CE050FEF18}" type="presOf" srcId="{D39BB8C4-1619-4961-854A-126C3C16899D}" destId="{70C08794-47C0-4C32-8D35-847ACC0A837A}" srcOrd="0" destOrd="0" presId="urn:microsoft.com/office/officeart/2005/8/layout/hierarchy2"/>
    <dgm:cxn modelId="{4EAE77A7-FD30-4F49-BCEE-82AC3DEDF629}" srcId="{2F510F23-BE28-4EAF-8607-9D47C481B578}" destId="{B96EFD4E-CB77-490C-81C3-4F16BF4C13C2}" srcOrd="2" destOrd="0" parTransId="{7CCA4D32-B179-4AA8-B6AA-13BBD4E6C209}" sibTransId="{33D5DCE6-AB91-4AF7-BC02-D379AC286B69}"/>
    <dgm:cxn modelId="{C48FE26E-56F4-439E-AB8B-77F094B8AD79}" type="presOf" srcId="{0BA01925-B12C-4112-9D40-21339E0B0743}" destId="{BA8F5BFC-14E0-4E2E-804B-166F169E9129}" srcOrd="1" destOrd="0" presId="urn:microsoft.com/office/officeart/2005/8/layout/hierarchy2"/>
    <dgm:cxn modelId="{9A9D2800-8837-43DE-B075-9D4B020D0D02}" srcId="{27656601-2121-4B7F-A08B-5C3537A258F2}" destId="{2F510F23-BE28-4EAF-8607-9D47C481B578}" srcOrd="0" destOrd="0" parTransId="{B843A5A1-0161-4969-BA26-6B21ACC48C4B}" sibTransId="{DE5A510E-390B-4D6C-ACB7-1C07F2D54B78}"/>
    <dgm:cxn modelId="{05B722E8-3F79-4B55-B44C-CCD3A760C980}" srcId="{2F510F23-BE28-4EAF-8607-9D47C481B578}" destId="{D39BB8C4-1619-4961-854A-126C3C16899D}" srcOrd="0" destOrd="0" parTransId="{0BA01925-B12C-4112-9D40-21339E0B0743}" sibTransId="{5290BD70-B412-4D71-B407-8CC7868FCFAB}"/>
    <dgm:cxn modelId="{3687DDD8-C532-4BFE-AA68-A2E8C60CC784}" type="presOf" srcId="{5D2DF3D7-DCB0-4402-9868-7DFE9240EF82}" destId="{7E268DB5-5A5D-4E4C-B394-9DAE8B9FCEC3}" srcOrd="1" destOrd="0" presId="urn:microsoft.com/office/officeart/2005/8/layout/hierarchy2"/>
    <dgm:cxn modelId="{F596D24E-C87F-44A9-AC88-AAB4551EFC67}" type="presOf" srcId="{B96EFD4E-CB77-490C-81C3-4F16BF4C13C2}" destId="{00BEB021-58BE-45AF-9847-A2DA47806258}" srcOrd="0" destOrd="0" presId="urn:microsoft.com/office/officeart/2005/8/layout/hierarchy2"/>
    <dgm:cxn modelId="{7E5D695E-1CE9-42F6-9B0A-A431152EC430}" type="presOf" srcId="{7CCA4D32-B179-4AA8-B6AA-13BBD4E6C209}" destId="{15CA41C9-6318-4D45-AF63-41B163227926}" srcOrd="1" destOrd="0" presId="urn:microsoft.com/office/officeart/2005/8/layout/hierarchy2"/>
    <dgm:cxn modelId="{0A0F67B9-814F-40F6-8184-A6BEC3B2DAA4}" type="presOf" srcId="{7CCA4D32-B179-4AA8-B6AA-13BBD4E6C209}" destId="{FD2AA803-8AB2-4665-9497-14FE04D84AFD}" srcOrd="0" destOrd="0" presId="urn:microsoft.com/office/officeart/2005/8/layout/hierarchy2"/>
    <dgm:cxn modelId="{94C5F97D-5481-45A4-8740-BEC2D3A4C469}" type="presOf" srcId="{0BA01925-B12C-4112-9D40-21339E0B0743}" destId="{D1231DF1-5B39-4CD1-B16A-16DAD433BB90}" srcOrd="0" destOrd="0" presId="urn:microsoft.com/office/officeart/2005/8/layout/hierarchy2"/>
    <dgm:cxn modelId="{9D04740D-A648-4C13-8976-20418576A3A3}" srcId="{2F510F23-BE28-4EAF-8607-9D47C481B578}" destId="{68EA045E-4ABF-442A-B3D7-64ACA6813023}" srcOrd="1" destOrd="0" parTransId="{2518A479-368A-4928-8776-D39EEE53DC03}" sibTransId="{3FE785FC-C5EC-49C0-90B5-4E8DF22BA3DF}"/>
    <dgm:cxn modelId="{D47AF128-71E4-431D-A1EB-14A995770D44}" type="presOf" srcId="{27656601-2121-4B7F-A08B-5C3537A258F2}" destId="{6B7D184F-83E6-490D-A28C-23EF342A8E9E}" srcOrd="0" destOrd="0" presId="urn:microsoft.com/office/officeart/2005/8/layout/hierarchy2"/>
    <dgm:cxn modelId="{31C21EB0-A97F-403C-9FA6-E3D9C6C5F845}" type="presOf" srcId="{2518A479-368A-4928-8776-D39EEE53DC03}" destId="{1C532834-C7BB-474A-AA60-4B57D439B503}" srcOrd="0" destOrd="0" presId="urn:microsoft.com/office/officeart/2005/8/layout/hierarchy2"/>
    <dgm:cxn modelId="{7293B27D-5ABB-4AE5-9209-E438736BF050}" type="presOf" srcId="{5D2DF3D7-DCB0-4402-9868-7DFE9240EF82}" destId="{D28F58B1-6838-44D7-BAC4-2880A624C5DB}" srcOrd="0" destOrd="0" presId="urn:microsoft.com/office/officeart/2005/8/layout/hierarchy2"/>
    <dgm:cxn modelId="{9238B195-66EB-4EF3-8427-9E2047839067}" type="presOf" srcId="{2518A479-368A-4928-8776-D39EEE53DC03}" destId="{2E584470-673D-49F6-8DF1-0E0D0A8C5F38}" srcOrd="1" destOrd="0" presId="urn:microsoft.com/office/officeart/2005/8/layout/hierarchy2"/>
    <dgm:cxn modelId="{AE2DE7D6-10F2-4BAF-97AF-BBE740E9CCA8}" type="presOf" srcId="{68EA045E-4ABF-442A-B3D7-64ACA6813023}" destId="{6AF756AD-6050-45B4-995E-41FB74405B1A}" srcOrd="0" destOrd="0" presId="urn:microsoft.com/office/officeart/2005/8/layout/hierarchy2"/>
    <dgm:cxn modelId="{7F1F1CA6-7915-4B64-A767-431C03E04DDB}" type="presParOf" srcId="{6B7D184F-83E6-490D-A28C-23EF342A8E9E}" destId="{23221099-EFE1-4C42-91A7-614E5BAD87BF}" srcOrd="0" destOrd="0" presId="urn:microsoft.com/office/officeart/2005/8/layout/hierarchy2"/>
    <dgm:cxn modelId="{609CCD12-0B39-4023-B5D7-D52F4303C0C6}" type="presParOf" srcId="{23221099-EFE1-4C42-91A7-614E5BAD87BF}" destId="{7BA3AB51-7266-43EC-A86C-BC10738595FC}" srcOrd="0" destOrd="0" presId="urn:microsoft.com/office/officeart/2005/8/layout/hierarchy2"/>
    <dgm:cxn modelId="{9911C793-C492-402C-8B93-9504F7BCDCAD}" type="presParOf" srcId="{23221099-EFE1-4C42-91A7-614E5BAD87BF}" destId="{554136F2-D5CF-4614-9094-61156839AEC5}" srcOrd="1" destOrd="0" presId="urn:microsoft.com/office/officeart/2005/8/layout/hierarchy2"/>
    <dgm:cxn modelId="{1165F87F-EF72-443A-8682-8AA4F7BD8E1C}" type="presParOf" srcId="{554136F2-D5CF-4614-9094-61156839AEC5}" destId="{D1231DF1-5B39-4CD1-B16A-16DAD433BB90}" srcOrd="0" destOrd="0" presId="urn:microsoft.com/office/officeart/2005/8/layout/hierarchy2"/>
    <dgm:cxn modelId="{73561C2E-E286-4BF8-A8D6-B35FBD697690}" type="presParOf" srcId="{D1231DF1-5B39-4CD1-B16A-16DAD433BB90}" destId="{BA8F5BFC-14E0-4E2E-804B-166F169E9129}" srcOrd="0" destOrd="0" presId="urn:microsoft.com/office/officeart/2005/8/layout/hierarchy2"/>
    <dgm:cxn modelId="{405F6565-15C0-4D66-9233-402C63D20C7E}" type="presParOf" srcId="{554136F2-D5CF-4614-9094-61156839AEC5}" destId="{56876A61-5ED5-4EDA-BF02-C5A969AB9D84}" srcOrd="1" destOrd="0" presId="urn:microsoft.com/office/officeart/2005/8/layout/hierarchy2"/>
    <dgm:cxn modelId="{EC4D694E-9C67-4207-BAD8-5992E1506E43}" type="presParOf" srcId="{56876A61-5ED5-4EDA-BF02-C5A969AB9D84}" destId="{70C08794-47C0-4C32-8D35-847ACC0A837A}" srcOrd="0" destOrd="0" presId="urn:microsoft.com/office/officeart/2005/8/layout/hierarchy2"/>
    <dgm:cxn modelId="{8437976F-83AB-4EC5-BF6E-692C0ED33C3B}" type="presParOf" srcId="{56876A61-5ED5-4EDA-BF02-C5A969AB9D84}" destId="{594BBB0D-C789-4507-BE37-701888D133CF}" srcOrd="1" destOrd="0" presId="urn:microsoft.com/office/officeart/2005/8/layout/hierarchy2"/>
    <dgm:cxn modelId="{12AA66EB-430A-4E6B-99D2-F81C69C8ED8D}" type="presParOf" srcId="{554136F2-D5CF-4614-9094-61156839AEC5}" destId="{1C532834-C7BB-474A-AA60-4B57D439B503}" srcOrd="2" destOrd="0" presId="urn:microsoft.com/office/officeart/2005/8/layout/hierarchy2"/>
    <dgm:cxn modelId="{EC520A2A-D64F-4FED-9F0A-949152D41E39}" type="presParOf" srcId="{1C532834-C7BB-474A-AA60-4B57D439B503}" destId="{2E584470-673D-49F6-8DF1-0E0D0A8C5F38}" srcOrd="0" destOrd="0" presId="urn:microsoft.com/office/officeart/2005/8/layout/hierarchy2"/>
    <dgm:cxn modelId="{F099EF61-157D-4004-AC76-6852AE1F3804}" type="presParOf" srcId="{554136F2-D5CF-4614-9094-61156839AEC5}" destId="{AC839E39-FA8D-4C3B-980A-C7C3F1D119C1}" srcOrd="3" destOrd="0" presId="urn:microsoft.com/office/officeart/2005/8/layout/hierarchy2"/>
    <dgm:cxn modelId="{46895D60-BA63-4CD2-A0CB-0CFA9166C276}" type="presParOf" srcId="{AC839E39-FA8D-4C3B-980A-C7C3F1D119C1}" destId="{6AF756AD-6050-45B4-995E-41FB74405B1A}" srcOrd="0" destOrd="0" presId="urn:microsoft.com/office/officeart/2005/8/layout/hierarchy2"/>
    <dgm:cxn modelId="{E37DB691-1C78-4DEA-8F2F-377808B5B8CF}" type="presParOf" srcId="{AC839E39-FA8D-4C3B-980A-C7C3F1D119C1}" destId="{2C82CE1E-4ED1-4509-902F-8084CD9B1F60}" srcOrd="1" destOrd="0" presId="urn:microsoft.com/office/officeart/2005/8/layout/hierarchy2"/>
    <dgm:cxn modelId="{C1AD8D7D-51FC-49F5-918C-0FB320BDFCD4}" type="presParOf" srcId="{554136F2-D5CF-4614-9094-61156839AEC5}" destId="{FD2AA803-8AB2-4665-9497-14FE04D84AFD}" srcOrd="4" destOrd="0" presId="urn:microsoft.com/office/officeart/2005/8/layout/hierarchy2"/>
    <dgm:cxn modelId="{70024697-ADB1-40B6-94EA-DEBE34608C03}" type="presParOf" srcId="{FD2AA803-8AB2-4665-9497-14FE04D84AFD}" destId="{15CA41C9-6318-4D45-AF63-41B163227926}" srcOrd="0" destOrd="0" presId="urn:microsoft.com/office/officeart/2005/8/layout/hierarchy2"/>
    <dgm:cxn modelId="{96AF675D-5289-4388-882C-81826A0A94C2}" type="presParOf" srcId="{554136F2-D5CF-4614-9094-61156839AEC5}" destId="{926DC0AF-052F-4ED4-9AD8-BFDD6436944C}" srcOrd="5" destOrd="0" presId="urn:microsoft.com/office/officeart/2005/8/layout/hierarchy2"/>
    <dgm:cxn modelId="{46FCB84C-1EB1-4DEF-8C05-939CD6F0AD26}" type="presParOf" srcId="{926DC0AF-052F-4ED4-9AD8-BFDD6436944C}" destId="{00BEB021-58BE-45AF-9847-A2DA47806258}" srcOrd="0" destOrd="0" presId="urn:microsoft.com/office/officeart/2005/8/layout/hierarchy2"/>
    <dgm:cxn modelId="{994A595C-E15E-4AB3-B05A-535F7C4D628C}" type="presParOf" srcId="{926DC0AF-052F-4ED4-9AD8-BFDD6436944C}" destId="{D9D8DA8A-786C-44AA-8695-49EA654C6ED8}" srcOrd="1" destOrd="0" presId="urn:microsoft.com/office/officeart/2005/8/layout/hierarchy2"/>
    <dgm:cxn modelId="{138CF8BB-76FC-4963-BFF6-FD1981F92F13}" type="presParOf" srcId="{554136F2-D5CF-4614-9094-61156839AEC5}" destId="{D28F58B1-6838-44D7-BAC4-2880A624C5DB}" srcOrd="6" destOrd="0" presId="urn:microsoft.com/office/officeart/2005/8/layout/hierarchy2"/>
    <dgm:cxn modelId="{1D774960-1FED-49B7-8EFC-5EBF590A3A68}" type="presParOf" srcId="{D28F58B1-6838-44D7-BAC4-2880A624C5DB}" destId="{7E268DB5-5A5D-4E4C-B394-9DAE8B9FCEC3}" srcOrd="0" destOrd="0" presId="urn:microsoft.com/office/officeart/2005/8/layout/hierarchy2"/>
    <dgm:cxn modelId="{150D735A-AABB-4DA8-8E00-49904CF2EA3E}" type="presParOf" srcId="{554136F2-D5CF-4614-9094-61156839AEC5}" destId="{DEBBBA62-BBC2-4735-AB7D-4D1B32B4B710}" srcOrd="7" destOrd="0" presId="urn:microsoft.com/office/officeart/2005/8/layout/hierarchy2"/>
    <dgm:cxn modelId="{6F051303-965E-4D7F-BBF2-76923D62D187}" type="presParOf" srcId="{DEBBBA62-BBC2-4735-AB7D-4D1B32B4B710}" destId="{91D076E1-D730-4C10-887D-674315739F03}" srcOrd="0" destOrd="0" presId="urn:microsoft.com/office/officeart/2005/8/layout/hierarchy2"/>
    <dgm:cxn modelId="{BC1E95E0-B36A-4B98-9A21-90FAF1FD74BA}" type="presParOf" srcId="{DEBBBA62-BBC2-4735-AB7D-4D1B32B4B710}" destId="{B610E249-2771-405D-A96B-B8E889400B56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EB129756-7687-47D1-AE89-BB653269F7F2}" type="doc">
      <dgm:prSet loTypeId="urn:microsoft.com/office/officeart/2005/8/layout/vList2" loCatId="list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7A4741E2-CAEF-4140-A677-02EB300FD35D}">
      <dgm:prSet/>
      <dgm:spPr/>
      <dgm:t>
        <a:bodyPr/>
        <a:lstStyle/>
        <a:p>
          <a:pPr algn="ctr" rtl="0"/>
          <a:r>
            <a:rPr lang="ru-RU" b="1" dirty="0" smtClean="0"/>
            <a:t>ПОРЯДОК СЕРТИФИКАЦИИ</a:t>
          </a:r>
          <a:endParaRPr lang="ru-RU" dirty="0"/>
        </a:p>
      </dgm:t>
    </dgm:pt>
    <dgm:pt modelId="{4445853E-24BF-4C72-BA66-36CECA6CA423}" type="parTrans" cxnId="{397DC04E-1890-4AE4-8CBF-1DFA197675C8}">
      <dgm:prSet/>
      <dgm:spPr/>
      <dgm:t>
        <a:bodyPr/>
        <a:lstStyle/>
        <a:p>
          <a:endParaRPr lang="ru-RU"/>
        </a:p>
      </dgm:t>
    </dgm:pt>
    <dgm:pt modelId="{DBBE9A53-6DCA-4C86-90FE-08AF43E60D9D}" type="sibTrans" cxnId="{397DC04E-1890-4AE4-8CBF-1DFA197675C8}">
      <dgm:prSet/>
      <dgm:spPr/>
      <dgm:t>
        <a:bodyPr/>
        <a:lstStyle/>
        <a:p>
          <a:endParaRPr lang="ru-RU"/>
        </a:p>
      </dgm:t>
    </dgm:pt>
    <dgm:pt modelId="{5F947AF4-88B5-4E6E-A5CF-C91EEE63C3C6}">
      <dgm:prSet/>
      <dgm:spPr/>
      <dgm:t>
        <a:bodyPr/>
        <a:lstStyle/>
        <a:p>
          <a:pPr rtl="0"/>
          <a:r>
            <a:rPr lang="ru-RU" dirty="0" smtClean="0"/>
            <a:t>подача заявки на сертификацию,</a:t>
          </a:r>
          <a:endParaRPr lang="ru-RU" dirty="0"/>
        </a:p>
      </dgm:t>
    </dgm:pt>
    <dgm:pt modelId="{4FB32C77-0696-4000-B99A-11912735AA2F}" type="parTrans" cxnId="{A445EA13-BC68-4F16-AA58-8A6D740F4F38}">
      <dgm:prSet/>
      <dgm:spPr/>
      <dgm:t>
        <a:bodyPr/>
        <a:lstStyle/>
        <a:p>
          <a:endParaRPr lang="ru-RU"/>
        </a:p>
      </dgm:t>
    </dgm:pt>
    <dgm:pt modelId="{FE426EA2-0E9E-49BE-A948-55206DABC5C5}" type="sibTrans" cxnId="{A445EA13-BC68-4F16-AA58-8A6D740F4F38}">
      <dgm:prSet/>
      <dgm:spPr/>
      <dgm:t>
        <a:bodyPr/>
        <a:lstStyle/>
        <a:p>
          <a:endParaRPr lang="ru-RU"/>
        </a:p>
      </dgm:t>
    </dgm:pt>
    <dgm:pt modelId="{D12AD43B-C403-4577-9D07-D2715A6F504F}">
      <dgm:prSet/>
      <dgm:spPr/>
      <dgm:t>
        <a:bodyPr/>
        <a:lstStyle/>
        <a:p>
          <a:pPr rtl="0"/>
          <a:r>
            <a:rPr lang="ru-RU" dirty="0" smtClean="0"/>
            <a:t>принятие решения по заявке,</a:t>
          </a:r>
          <a:endParaRPr lang="ru-RU" dirty="0"/>
        </a:p>
      </dgm:t>
    </dgm:pt>
    <dgm:pt modelId="{59799D5A-0CA0-41B7-9655-09A9DA86D116}" type="parTrans" cxnId="{5AA557BD-6518-4B8E-8F82-1233803A2279}">
      <dgm:prSet/>
      <dgm:spPr/>
      <dgm:t>
        <a:bodyPr/>
        <a:lstStyle/>
        <a:p>
          <a:endParaRPr lang="ru-RU"/>
        </a:p>
      </dgm:t>
    </dgm:pt>
    <dgm:pt modelId="{39DCA5CB-7C4D-446B-AD74-DBA36CA608E0}" type="sibTrans" cxnId="{5AA557BD-6518-4B8E-8F82-1233803A2279}">
      <dgm:prSet/>
      <dgm:spPr/>
      <dgm:t>
        <a:bodyPr/>
        <a:lstStyle/>
        <a:p>
          <a:endParaRPr lang="ru-RU"/>
        </a:p>
      </dgm:t>
    </dgm:pt>
    <dgm:pt modelId="{DEC73406-E435-4B2E-B14D-214D85F916E9}">
      <dgm:prSet/>
      <dgm:spPr/>
      <dgm:t>
        <a:bodyPr/>
        <a:lstStyle/>
        <a:p>
          <a:pPr rtl="0"/>
          <a:r>
            <a:rPr lang="ru-RU" dirty="0" smtClean="0"/>
            <a:t>отбор образцов, их идентификация и испытания,</a:t>
          </a:r>
          <a:endParaRPr lang="ru-RU" dirty="0"/>
        </a:p>
      </dgm:t>
    </dgm:pt>
    <dgm:pt modelId="{AEA1E748-3A16-4BD3-A8FC-56F757DB4717}" type="parTrans" cxnId="{5CB1B66E-DC81-4312-B8E5-92DC606D9A40}">
      <dgm:prSet/>
      <dgm:spPr/>
      <dgm:t>
        <a:bodyPr/>
        <a:lstStyle/>
        <a:p>
          <a:endParaRPr lang="ru-RU"/>
        </a:p>
      </dgm:t>
    </dgm:pt>
    <dgm:pt modelId="{6478F52B-B1ED-4AFD-8E3B-1FD1CA985443}" type="sibTrans" cxnId="{5CB1B66E-DC81-4312-B8E5-92DC606D9A40}">
      <dgm:prSet/>
      <dgm:spPr/>
      <dgm:t>
        <a:bodyPr/>
        <a:lstStyle/>
        <a:p>
          <a:endParaRPr lang="ru-RU"/>
        </a:p>
      </dgm:t>
    </dgm:pt>
    <dgm:pt modelId="{22188A5A-5BCD-4B75-AC0D-16A5A9A33C1B}">
      <dgm:prSet/>
      <dgm:spPr/>
      <dgm:t>
        <a:bodyPr/>
        <a:lstStyle/>
        <a:p>
          <a:pPr rtl="0"/>
          <a:r>
            <a:rPr lang="ru-RU" dirty="0" smtClean="0"/>
            <a:t>анализ производства,</a:t>
          </a:r>
          <a:endParaRPr lang="ru-RU" dirty="0"/>
        </a:p>
      </dgm:t>
    </dgm:pt>
    <dgm:pt modelId="{A7631037-856F-41DE-BE7B-FDC61BFFA36C}" type="parTrans" cxnId="{6BB95ACD-F484-4DB3-8CAF-0EE04168D095}">
      <dgm:prSet/>
      <dgm:spPr/>
      <dgm:t>
        <a:bodyPr/>
        <a:lstStyle/>
        <a:p>
          <a:endParaRPr lang="ru-RU"/>
        </a:p>
      </dgm:t>
    </dgm:pt>
    <dgm:pt modelId="{7A7C13F2-1327-4E43-A4A9-89BC2194DE0A}" type="sibTrans" cxnId="{6BB95ACD-F484-4DB3-8CAF-0EE04168D095}">
      <dgm:prSet/>
      <dgm:spPr/>
      <dgm:t>
        <a:bodyPr/>
        <a:lstStyle/>
        <a:p>
          <a:endParaRPr lang="ru-RU"/>
        </a:p>
      </dgm:t>
    </dgm:pt>
    <dgm:pt modelId="{8C4B14E2-C616-46CE-A178-DFB9F2F167C8}">
      <dgm:prSet/>
      <dgm:spPr/>
      <dgm:t>
        <a:bodyPr/>
        <a:lstStyle/>
        <a:p>
          <a:pPr rtl="0"/>
          <a:r>
            <a:rPr lang="ru-RU" dirty="0" smtClean="0"/>
            <a:t>принятие решения о выдаче сертификата,</a:t>
          </a:r>
          <a:endParaRPr lang="ru-RU" dirty="0"/>
        </a:p>
      </dgm:t>
    </dgm:pt>
    <dgm:pt modelId="{41643A19-8266-45FC-8AA2-ECF448C29354}" type="parTrans" cxnId="{A4698BCF-EEE6-4E94-8F2E-AF1FF3853E56}">
      <dgm:prSet/>
      <dgm:spPr/>
      <dgm:t>
        <a:bodyPr/>
        <a:lstStyle/>
        <a:p>
          <a:endParaRPr lang="ru-RU"/>
        </a:p>
      </dgm:t>
    </dgm:pt>
    <dgm:pt modelId="{F3C3CB06-813C-4286-A140-242F069D5647}" type="sibTrans" cxnId="{A4698BCF-EEE6-4E94-8F2E-AF1FF3853E56}">
      <dgm:prSet/>
      <dgm:spPr/>
      <dgm:t>
        <a:bodyPr/>
        <a:lstStyle/>
        <a:p>
          <a:endParaRPr lang="ru-RU"/>
        </a:p>
      </dgm:t>
    </dgm:pt>
    <dgm:pt modelId="{0DA847A3-19B4-44ED-A30F-001633804796}">
      <dgm:prSet/>
      <dgm:spPr/>
      <dgm:t>
        <a:bodyPr/>
        <a:lstStyle/>
        <a:p>
          <a:pPr rtl="0"/>
          <a:r>
            <a:rPr lang="ru-RU" dirty="0" smtClean="0"/>
            <a:t>выдача сертификата и разрешения на применение экологического знака продукции, предпочтительной по критериям </a:t>
          </a:r>
          <a:r>
            <a:rPr lang="ru-RU" dirty="0" err="1" smtClean="0"/>
            <a:t>экологичности</a:t>
          </a:r>
          <a:r>
            <a:rPr lang="ru-RU" dirty="0" smtClean="0"/>
            <a:t>,</a:t>
          </a:r>
          <a:endParaRPr lang="ru-RU" dirty="0"/>
        </a:p>
      </dgm:t>
    </dgm:pt>
    <dgm:pt modelId="{7694984E-2586-4C83-B955-3F09CAA4D58D}" type="parTrans" cxnId="{560247F3-1B40-4BC6-B93B-9B2A89384E2E}">
      <dgm:prSet/>
      <dgm:spPr/>
      <dgm:t>
        <a:bodyPr/>
        <a:lstStyle/>
        <a:p>
          <a:endParaRPr lang="ru-RU"/>
        </a:p>
      </dgm:t>
    </dgm:pt>
    <dgm:pt modelId="{CCB679F0-E755-44CB-9ADC-175F2C1C2206}" type="sibTrans" cxnId="{560247F3-1B40-4BC6-B93B-9B2A89384E2E}">
      <dgm:prSet/>
      <dgm:spPr/>
      <dgm:t>
        <a:bodyPr/>
        <a:lstStyle/>
        <a:p>
          <a:endParaRPr lang="ru-RU"/>
        </a:p>
      </dgm:t>
    </dgm:pt>
    <dgm:pt modelId="{22C0D298-94C1-4EB6-85F2-FC38345BA950}">
      <dgm:prSet/>
      <dgm:spPr/>
      <dgm:t>
        <a:bodyPr/>
        <a:lstStyle/>
        <a:p>
          <a:pPr rtl="0"/>
          <a:r>
            <a:rPr lang="ru-RU" dirty="0" smtClean="0"/>
            <a:t>инспекционный контроль за сертифицированной продукцией.</a:t>
          </a:r>
          <a:endParaRPr lang="ru-RU" dirty="0"/>
        </a:p>
      </dgm:t>
    </dgm:pt>
    <dgm:pt modelId="{F50EFCF7-A971-4C1E-805D-90AD114DF338}" type="parTrans" cxnId="{A17AAF5A-AF9D-42D5-8E21-D61A2EBA721B}">
      <dgm:prSet/>
      <dgm:spPr/>
      <dgm:t>
        <a:bodyPr/>
        <a:lstStyle/>
        <a:p>
          <a:endParaRPr lang="ru-RU"/>
        </a:p>
      </dgm:t>
    </dgm:pt>
    <dgm:pt modelId="{B567C7C3-51B6-47F6-87AC-6C22CFD72ECB}" type="sibTrans" cxnId="{A17AAF5A-AF9D-42D5-8E21-D61A2EBA721B}">
      <dgm:prSet/>
      <dgm:spPr/>
      <dgm:t>
        <a:bodyPr/>
        <a:lstStyle/>
        <a:p>
          <a:endParaRPr lang="ru-RU"/>
        </a:p>
      </dgm:t>
    </dgm:pt>
    <dgm:pt modelId="{9C55B80A-FA58-41C7-833F-6098EBAD543E}" type="pres">
      <dgm:prSet presAssocID="{EB129756-7687-47D1-AE89-BB653269F7F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D0A295C8-3C82-4A57-A296-88C9A8237A13}" type="pres">
      <dgm:prSet presAssocID="{7A4741E2-CAEF-4140-A677-02EB300FD35D}" presName="parentText" presStyleLbl="node1" presStyleIdx="0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359E133-E960-4E2F-BD1C-84E52193F4FA}" type="pres">
      <dgm:prSet presAssocID="{DBBE9A53-6DCA-4C86-90FE-08AF43E60D9D}" presName="spacer" presStyleCnt="0"/>
      <dgm:spPr/>
    </dgm:pt>
    <dgm:pt modelId="{81B9C4CA-B4BB-4D5D-BF1B-D17186A2777B}" type="pres">
      <dgm:prSet presAssocID="{5F947AF4-88B5-4E6E-A5CF-C91EEE63C3C6}" presName="parentText" presStyleLbl="node1" presStyleIdx="1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A5F655F-4CF7-4C6E-B120-6C1AF5F4FE62}" type="pres">
      <dgm:prSet presAssocID="{FE426EA2-0E9E-49BE-A948-55206DABC5C5}" presName="spacer" presStyleCnt="0"/>
      <dgm:spPr/>
    </dgm:pt>
    <dgm:pt modelId="{D1D9CA9F-5280-45CB-9F86-72505D1A99F0}" type="pres">
      <dgm:prSet presAssocID="{D12AD43B-C403-4577-9D07-D2715A6F504F}" presName="parentText" presStyleLbl="node1" presStyleIdx="2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BEF4D69-D736-413E-8EA3-0E73932BF8A2}" type="pres">
      <dgm:prSet presAssocID="{39DCA5CB-7C4D-446B-AD74-DBA36CA608E0}" presName="spacer" presStyleCnt="0"/>
      <dgm:spPr/>
    </dgm:pt>
    <dgm:pt modelId="{72D19C9D-CC3F-4668-9760-AB79E8065054}" type="pres">
      <dgm:prSet presAssocID="{DEC73406-E435-4B2E-B14D-214D85F916E9}" presName="parentText" presStyleLbl="node1" presStyleIdx="3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60235FF-1DCF-4C4F-B49A-658261EC2A16}" type="pres">
      <dgm:prSet presAssocID="{6478F52B-B1ED-4AFD-8E3B-1FD1CA985443}" presName="spacer" presStyleCnt="0"/>
      <dgm:spPr/>
    </dgm:pt>
    <dgm:pt modelId="{5541200C-71AC-4F04-8FA9-421C8E3D92DD}" type="pres">
      <dgm:prSet presAssocID="{22188A5A-5BCD-4B75-AC0D-16A5A9A33C1B}" presName="parentText" presStyleLbl="node1" presStyleIdx="4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2109CFA-A870-48A6-973C-3138B17CBCBD}" type="pres">
      <dgm:prSet presAssocID="{7A7C13F2-1327-4E43-A4A9-89BC2194DE0A}" presName="spacer" presStyleCnt="0"/>
      <dgm:spPr/>
    </dgm:pt>
    <dgm:pt modelId="{A2C72698-96EE-4341-8B0E-A6384E28C27E}" type="pres">
      <dgm:prSet presAssocID="{8C4B14E2-C616-46CE-A178-DFB9F2F167C8}" presName="parentText" presStyleLbl="node1" presStyleIdx="5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979D0E7-406E-429E-84E9-85F4A68C67F5}" type="pres">
      <dgm:prSet presAssocID="{F3C3CB06-813C-4286-A140-242F069D5647}" presName="spacer" presStyleCnt="0"/>
      <dgm:spPr/>
    </dgm:pt>
    <dgm:pt modelId="{888CEA68-1F00-40FC-9E69-F63AC7DC1972}" type="pres">
      <dgm:prSet presAssocID="{0DA847A3-19B4-44ED-A30F-001633804796}" presName="parentText" presStyleLbl="node1" presStyleIdx="6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E377A76-68D1-4EA9-B51A-C0A58308051C}" type="pres">
      <dgm:prSet presAssocID="{CCB679F0-E755-44CB-9ADC-175F2C1C2206}" presName="spacer" presStyleCnt="0"/>
      <dgm:spPr/>
    </dgm:pt>
    <dgm:pt modelId="{0CAA0953-D9E3-4EE6-865B-7631C4257695}" type="pres">
      <dgm:prSet presAssocID="{22C0D298-94C1-4EB6-85F2-FC38345BA950}" presName="parentText" presStyleLbl="node1" presStyleIdx="7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74233522-D2EC-44E5-B7DA-D69A002C0258}" type="presOf" srcId="{8C4B14E2-C616-46CE-A178-DFB9F2F167C8}" destId="{A2C72698-96EE-4341-8B0E-A6384E28C27E}" srcOrd="0" destOrd="0" presId="urn:microsoft.com/office/officeart/2005/8/layout/vList2"/>
    <dgm:cxn modelId="{8CEFE6F2-B06A-4928-98DB-91EA410A3E8B}" type="presOf" srcId="{5F947AF4-88B5-4E6E-A5CF-C91EEE63C3C6}" destId="{81B9C4CA-B4BB-4D5D-BF1B-D17186A2777B}" srcOrd="0" destOrd="0" presId="urn:microsoft.com/office/officeart/2005/8/layout/vList2"/>
    <dgm:cxn modelId="{A17AAF5A-AF9D-42D5-8E21-D61A2EBA721B}" srcId="{EB129756-7687-47D1-AE89-BB653269F7F2}" destId="{22C0D298-94C1-4EB6-85F2-FC38345BA950}" srcOrd="7" destOrd="0" parTransId="{F50EFCF7-A971-4C1E-805D-90AD114DF338}" sibTransId="{B567C7C3-51B6-47F6-87AC-6C22CFD72ECB}"/>
    <dgm:cxn modelId="{5CB1B66E-DC81-4312-B8E5-92DC606D9A40}" srcId="{EB129756-7687-47D1-AE89-BB653269F7F2}" destId="{DEC73406-E435-4B2E-B14D-214D85F916E9}" srcOrd="3" destOrd="0" parTransId="{AEA1E748-3A16-4BD3-A8FC-56F757DB4717}" sibTransId="{6478F52B-B1ED-4AFD-8E3B-1FD1CA985443}"/>
    <dgm:cxn modelId="{A445EA13-BC68-4F16-AA58-8A6D740F4F38}" srcId="{EB129756-7687-47D1-AE89-BB653269F7F2}" destId="{5F947AF4-88B5-4E6E-A5CF-C91EEE63C3C6}" srcOrd="1" destOrd="0" parTransId="{4FB32C77-0696-4000-B99A-11912735AA2F}" sibTransId="{FE426EA2-0E9E-49BE-A948-55206DABC5C5}"/>
    <dgm:cxn modelId="{1610A119-CFB3-4B8B-95AD-95451C35C19A}" type="presOf" srcId="{7A4741E2-CAEF-4140-A677-02EB300FD35D}" destId="{D0A295C8-3C82-4A57-A296-88C9A8237A13}" srcOrd="0" destOrd="0" presId="urn:microsoft.com/office/officeart/2005/8/layout/vList2"/>
    <dgm:cxn modelId="{560247F3-1B40-4BC6-B93B-9B2A89384E2E}" srcId="{EB129756-7687-47D1-AE89-BB653269F7F2}" destId="{0DA847A3-19B4-44ED-A30F-001633804796}" srcOrd="6" destOrd="0" parTransId="{7694984E-2586-4C83-B955-3F09CAA4D58D}" sibTransId="{CCB679F0-E755-44CB-9ADC-175F2C1C2206}"/>
    <dgm:cxn modelId="{909B67CD-49AF-4D30-8312-6F60483F84F3}" type="presOf" srcId="{D12AD43B-C403-4577-9D07-D2715A6F504F}" destId="{D1D9CA9F-5280-45CB-9F86-72505D1A99F0}" srcOrd="0" destOrd="0" presId="urn:microsoft.com/office/officeart/2005/8/layout/vList2"/>
    <dgm:cxn modelId="{271A7EB9-E440-40DC-B599-4D3AA7370D43}" type="presOf" srcId="{DEC73406-E435-4B2E-B14D-214D85F916E9}" destId="{72D19C9D-CC3F-4668-9760-AB79E8065054}" srcOrd="0" destOrd="0" presId="urn:microsoft.com/office/officeart/2005/8/layout/vList2"/>
    <dgm:cxn modelId="{A4698BCF-EEE6-4E94-8F2E-AF1FF3853E56}" srcId="{EB129756-7687-47D1-AE89-BB653269F7F2}" destId="{8C4B14E2-C616-46CE-A178-DFB9F2F167C8}" srcOrd="5" destOrd="0" parTransId="{41643A19-8266-45FC-8AA2-ECF448C29354}" sibTransId="{F3C3CB06-813C-4286-A140-242F069D5647}"/>
    <dgm:cxn modelId="{BAD8ED07-3574-465D-B798-99AD1BE53542}" type="presOf" srcId="{22188A5A-5BCD-4B75-AC0D-16A5A9A33C1B}" destId="{5541200C-71AC-4F04-8FA9-421C8E3D92DD}" srcOrd="0" destOrd="0" presId="urn:microsoft.com/office/officeart/2005/8/layout/vList2"/>
    <dgm:cxn modelId="{05D48EC0-011C-4803-AB72-1FE0E15A4763}" type="presOf" srcId="{22C0D298-94C1-4EB6-85F2-FC38345BA950}" destId="{0CAA0953-D9E3-4EE6-865B-7631C4257695}" srcOrd="0" destOrd="0" presId="urn:microsoft.com/office/officeart/2005/8/layout/vList2"/>
    <dgm:cxn modelId="{3ABFEAC6-09D8-4C9C-833F-77C17B26FCB2}" type="presOf" srcId="{0DA847A3-19B4-44ED-A30F-001633804796}" destId="{888CEA68-1F00-40FC-9E69-F63AC7DC1972}" srcOrd="0" destOrd="0" presId="urn:microsoft.com/office/officeart/2005/8/layout/vList2"/>
    <dgm:cxn modelId="{6BB95ACD-F484-4DB3-8CAF-0EE04168D095}" srcId="{EB129756-7687-47D1-AE89-BB653269F7F2}" destId="{22188A5A-5BCD-4B75-AC0D-16A5A9A33C1B}" srcOrd="4" destOrd="0" parTransId="{A7631037-856F-41DE-BE7B-FDC61BFFA36C}" sibTransId="{7A7C13F2-1327-4E43-A4A9-89BC2194DE0A}"/>
    <dgm:cxn modelId="{2EC36557-00C9-4957-A90F-F04992C81E2A}" type="presOf" srcId="{EB129756-7687-47D1-AE89-BB653269F7F2}" destId="{9C55B80A-FA58-41C7-833F-6098EBAD543E}" srcOrd="0" destOrd="0" presId="urn:microsoft.com/office/officeart/2005/8/layout/vList2"/>
    <dgm:cxn modelId="{397DC04E-1890-4AE4-8CBF-1DFA197675C8}" srcId="{EB129756-7687-47D1-AE89-BB653269F7F2}" destId="{7A4741E2-CAEF-4140-A677-02EB300FD35D}" srcOrd="0" destOrd="0" parTransId="{4445853E-24BF-4C72-BA66-36CECA6CA423}" sibTransId="{DBBE9A53-6DCA-4C86-90FE-08AF43E60D9D}"/>
    <dgm:cxn modelId="{5AA557BD-6518-4B8E-8F82-1233803A2279}" srcId="{EB129756-7687-47D1-AE89-BB653269F7F2}" destId="{D12AD43B-C403-4577-9D07-D2715A6F504F}" srcOrd="2" destOrd="0" parTransId="{59799D5A-0CA0-41B7-9655-09A9DA86D116}" sibTransId="{39DCA5CB-7C4D-446B-AD74-DBA36CA608E0}"/>
    <dgm:cxn modelId="{47B2CF25-1CC6-411F-B5E9-42157DADD9AE}" type="presParOf" srcId="{9C55B80A-FA58-41C7-833F-6098EBAD543E}" destId="{D0A295C8-3C82-4A57-A296-88C9A8237A13}" srcOrd="0" destOrd="0" presId="urn:microsoft.com/office/officeart/2005/8/layout/vList2"/>
    <dgm:cxn modelId="{18D99223-5A93-4D3B-9EE5-8CB969934A73}" type="presParOf" srcId="{9C55B80A-FA58-41C7-833F-6098EBAD543E}" destId="{5359E133-E960-4E2F-BD1C-84E52193F4FA}" srcOrd="1" destOrd="0" presId="urn:microsoft.com/office/officeart/2005/8/layout/vList2"/>
    <dgm:cxn modelId="{D59F54EF-452A-40A7-99B9-6C7DE00A565B}" type="presParOf" srcId="{9C55B80A-FA58-41C7-833F-6098EBAD543E}" destId="{81B9C4CA-B4BB-4D5D-BF1B-D17186A2777B}" srcOrd="2" destOrd="0" presId="urn:microsoft.com/office/officeart/2005/8/layout/vList2"/>
    <dgm:cxn modelId="{56C75EE3-3E15-4F55-8DA5-A69BD832EA75}" type="presParOf" srcId="{9C55B80A-FA58-41C7-833F-6098EBAD543E}" destId="{FA5F655F-4CF7-4C6E-B120-6C1AF5F4FE62}" srcOrd="3" destOrd="0" presId="urn:microsoft.com/office/officeart/2005/8/layout/vList2"/>
    <dgm:cxn modelId="{335D3E8C-C213-4044-94A7-48AD6BC37EF9}" type="presParOf" srcId="{9C55B80A-FA58-41C7-833F-6098EBAD543E}" destId="{D1D9CA9F-5280-45CB-9F86-72505D1A99F0}" srcOrd="4" destOrd="0" presId="urn:microsoft.com/office/officeart/2005/8/layout/vList2"/>
    <dgm:cxn modelId="{ACFF5E82-8556-4D9B-A46B-5CF88FACAC34}" type="presParOf" srcId="{9C55B80A-FA58-41C7-833F-6098EBAD543E}" destId="{3BEF4D69-D736-413E-8EA3-0E73932BF8A2}" srcOrd="5" destOrd="0" presId="urn:microsoft.com/office/officeart/2005/8/layout/vList2"/>
    <dgm:cxn modelId="{E5ABFADF-37EC-4088-831B-45F0C901C571}" type="presParOf" srcId="{9C55B80A-FA58-41C7-833F-6098EBAD543E}" destId="{72D19C9D-CC3F-4668-9760-AB79E8065054}" srcOrd="6" destOrd="0" presId="urn:microsoft.com/office/officeart/2005/8/layout/vList2"/>
    <dgm:cxn modelId="{897C04EE-42D1-4BFB-AF95-F32120DA8E85}" type="presParOf" srcId="{9C55B80A-FA58-41C7-833F-6098EBAD543E}" destId="{C60235FF-1DCF-4C4F-B49A-658261EC2A16}" srcOrd="7" destOrd="0" presId="urn:microsoft.com/office/officeart/2005/8/layout/vList2"/>
    <dgm:cxn modelId="{08606E76-D5C5-4E93-B2DC-A2F15F7CA9F3}" type="presParOf" srcId="{9C55B80A-FA58-41C7-833F-6098EBAD543E}" destId="{5541200C-71AC-4F04-8FA9-421C8E3D92DD}" srcOrd="8" destOrd="0" presId="urn:microsoft.com/office/officeart/2005/8/layout/vList2"/>
    <dgm:cxn modelId="{E45A7EC3-52FB-4A90-A2A2-8FF7DFC3F9B0}" type="presParOf" srcId="{9C55B80A-FA58-41C7-833F-6098EBAD543E}" destId="{A2109CFA-A870-48A6-973C-3138B17CBCBD}" srcOrd="9" destOrd="0" presId="urn:microsoft.com/office/officeart/2005/8/layout/vList2"/>
    <dgm:cxn modelId="{306500D3-53CD-441E-9B6D-ADE4A9ACA34A}" type="presParOf" srcId="{9C55B80A-FA58-41C7-833F-6098EBAD543E}" destId="{A2C72698-96EE-4341-8B0E-A6384E28C27E}" srcOrd="10" destOrd="0" presId="urn:microsoft.com/office/officeart/2005/8/layout/vList2"/>
    <dgm:cxn modelId="{5357A8B9-9236-4278-9031-E25CD0EFA5FD}" type="presParOf" srcId="{9C55B80A-FA58-41C7-833F-6098EBAD543E}" destId="{3979D0E7-406E-429E-84E9-85F4A68C67F5}" srcOrd="11" destOrd="0" presId="urn:microsoft.com/office/officeart/2005/8/layout/vList2"/>
    <dgm:cxn modelId="{80AB0A0A-DC87-4C34-AC47-38F06AC0176A}" type="presParOf" srcId="{9C55B80A-FA58-41C7-833F-6098EBAD543E}" destId="{888CEA68-1F00-40FC-9E69-F63AC7DC1972}" srcOrd="12" destOrd="0" presId="urn:microsoft.com/office/officeart/2005/8/layout/vList2"/>
    <dgm:cxn modelId="{8914613D-E5F5-43DD-BBAD-957B54871346}" type="presParOf" srcId="{9C55B80A-FA58-41C7-833F-6098EBAD543E}" destId="{CE377A76-68D1-4EA9-B51A-C0A58308051C}" srcOrd="13" destOrd="0" presId="urn:microsoft.com/office/officeart/2005/8/layout/vList2"/>
    <dgm:cxn modelId="{9DC9D295-888A-43CF-BC21-47D438145AAB}" type="presParOf" srcId="{9C55B80A-FA58-41C7-833F-6098EBAD543E}" destId="{0CAA0953-D9E3-4EE6-865B-7631C4257695}" srcOrd="1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4265C0E2-6F20-4466-A005-B9669EC08615}" type="doc">
      <dgm:prSet loTypeId="urn:microsoft.com/office/officeart/2005/8/layout/orgChart1" loCatId="hierarchy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77238EE0-94BD-4D10-A3E3-76FC629B929D}">
      <dgm:prSet/>
      <dgm:spPr/>
      <dgm:t>
        <a:bodyPr/>
        <a:lstStyle/>
        <a:p>
          <a:pPr rtl="0"/>
          <a:r>
            <a:rPr lang="ru-RU" dirty="0" smtClean="0"/>
            <a:t>Актуальная сфера экологической сертификации — отходы. Сертификация в этой области направлена на устранение опасного влияния отходов на среду обитания и максимального их использования в качестве вторичного сырья.</a:t>
          </a:r>
          <a:endParaRPr lang="ru-RU" dirty="0"/>
        </a:p>
      </dgm:t>
    </dgm:pt>
    <dgm:pt modelId="{A32F47E3-1874-43E7-A31E-0EADBA704C25}" type="parTrans" cxnId="{CEE71466-9693-4860-9CE4-51C36A3012EE}">
      <dgm:prSet/>
      <dgm:spPr/>
      <dgm:t>
        <a:bodyPr/>
        <a:lstStyle/>
        <a:p>
          <a:endParaRPr lang="ru-RU"/>
        </a:p>
      </dgm:t>
    </dgm:pt>
    <dgm:pt modelId="{6581C5C5-DAEE-43BF-A9B6-BBD99DA59AE8}" type="sibTrans" cxnId="{CEE71466-9693-4860-9CE4-51C36A3012EE}">
      <dgm:prSet/>
      <dgm:spPr/>
      <dgm:t>
        <a:bodyPr/>
        <a:lstStyle/>
        <a:p>
          <a:endParaRPr lang="ru-RU"/>
        </a:p>
      </dgm:t>
    </dgm:pt>
    <dgm:pt modelId="{F3A7E5BA-4BAD-4717-8229-794851B6E7ED}" type="pres">
      <dgm:prSet presAssocID="{4265C0E2-6F20-4466-A005-B9669EC0861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D6135FB5-06F7-48B0-BD20-C50DF34B531F}" type="pres">
      <dgm:prSet presAssocID="{77238EE0-94BD-4D10-A3E3-76FC629B929D}" presName="hierRoot1" presStyleCnt="0">
        <dgm:presLayoutVars>
          <dgm:hierBranch val="init"/>
        </dgm:presLayoutVars>
      </dgm:prSet>
      <dgm:spPr/>
    </dgm:pt>
    <dgm:pt modelId="{29FD892E-F8B0-41D5-A0A7-6D9D5FE4E6BF}" type="pres">
      <dgm:prSet presAssocID="{77238EE0-94BD-4D10-A3E3-76FC629B929D}" presName="rootComposite1" presStyleCnt="0"/>
      <dgm:spPr/>
    </dgm:pt>
    <dgm:pt modelId="{290A95FB-7CB5-440D-BC0D-7286C61D010D}" type="pres">
      <dgm:prSet presAssocID="{77238EE0-94BD-4D10-A3E3-76FC629B929D}" presName="rootText1" presStyleLbl="node0" presStyleIdx="0" presStyleCnt="1" custScaleY="22599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2E906970-C09E-4FC3-9F03-E9362D24FBD5}" type="pres">
      <dgm:prSet presAssocID="{77238EE0-94BD-4D10-A3E3-76FC629B929D}" presName="rootConnector1" presStyleLbl="node1" presStyleIdx="0" presStyleCnt="0"/>
      <dgm:spPr/>
      <dgm:t>
        <a:bodyPr/>
        <a:lstStyle/>
        <a:p>
          <a:endParaRPr lang="ru-RU"/>
        </a:p>
      </dgm:t>
    </dgm:pt>
    <dgm:pt modelId="{B34812A3-1FAC-460F-8C59-0F37B2B99B6A}" type="pres">
      <dgm:prSet presAssocID="{77238EE0-94BD-4D10-A3E3-76FC629B929D}" presName="hierChild2" presStyleCnt="0"/>
      <dgm:spPr/>
    </dgm:pt>
    <dgm:pt modelId="{51D0F3DB-7C6B-4B65-B0D9-9FEB2218DDB0}" type="pres">
      <dgm:prSet presAssocID="{77238EE0-94BD-4D10-A3E3-76FC629B929D}" presName="hierChild3" presStyleCnt="0"/>
      <dgm:spPr/>
    </dgm:pt>
  </dgm:ptLst>
  <dgm:cxnLst>
    <dgm:cxn modelId="{12016C35-AFBB-4F32-A7AE-F7C700A13B70}" type="presOf" srcId="{77238EE0-94BD-4D10-A3E3-76FC629B929D}" destId="{290A95FB-7CB5-440D-BC0D-7286C61D010D}" srcOrd="0" destOrd="0" presId="urn:microsoft.com/office/officeart/2005/8/layout/orgChart1"/>
    <dgm:cxn modelId="{CEE71466-9693-4860-9CE4-51C36A3012EE}" srcId="{4265C0E2-6F20-4466-A005-B9669EC08615}" destId="{77238EE0-94BD-4D10-A3E3-76FC629B929D}" srcOrd="0" destOrd="0" parTransId="{A32F47E3-1874-43E7-A31E-0EADBA704C25}" sibTransId="{6581C5C5-DAEE-43BF-A9B6-BBD99DA59AE8}"/>
    <dgm:cxn modelId="{E305C604-BEE6-4559-9B23-44A3E57D6E6E}" type="presOf" srcId="{4265C0E2-6F20-4466-A005-B9669EC08615}" destId="{F3A7E5BA-4BAD-4717-8229-794851B6E7ED}" srcOrd="0" destOrd="0" presId="urn:microsoft.com/office/officeart/2005/8/layout/orgChart1"/>
    <dgm:cxn modelId="{35312913-1065-47DA-B2D2-62343787785B}" type="presOf" srcId="{77238EE0-94BD-4D10-A3E3-76FC629B929D}" destId="{2E906970-C09E-4FC3-9F03-E9362D24FBD5}" srcOrd="1" destOrd="0" presId="urn:microsoft.com/office/officeart/2005/8/layout/orgChart1"/>
    <dgm:cxn modelId="{0996D103-D8AC-4917-B202-70B812DBF313}" type="presParOf" srcId="{F3A7E5BA-4BAD-4717-8229-794851B6E7ED}" destId="{D6135FB5-06F7-48B0-BD20-C50DF34B531F}" srcOrd="0" destOrd="0" presId="urn:microsoft.com/office/officeart/2005/8/layout/orgChart1"/>
    <dgm:cxn modelId="{4D042E8F-93A9-45C3-91E3-2F29F0C7019C}" type="presParOf" srcId="{D6135FB5-06F7-48B0-BD20-C50DF34B531F}" destId="{29FD892E-F8B0-41D5-A0A7-6D9D5FE4E6BF}" srcOrd="0" destOrd="0" presId="urn:microsoft.com/office/officeart/2005/8/layout/orgChart1"/>
    <dgm:cxn modelId="{60396B81-7F33-4DC5-9E2D-16BD65B3BFFE}" type="presParOf" srcId="{29FD892E-F8B0-41D5-A0A7-6D9D5FE4E6BF}" destId="{290A95FB-7CB5-440D-BC0D-7286C61D010D}" srcOrd="0" destOrd="0" presId="urn:microsoft.com/office/officeart/2005/8/layout/orgChart1"/>
    <dgm:cxn modelId="{364E25B6-C585-4D05-9F38-D4C561B8FB47}" type="presParOf" srcId="{29FD892E-F8B0-41D5-A0A7-6D9D5FE4E6BF}" destId="{2E906970-C09E-4FC3-9F03-E9362D24FBD5}" srcOrd="1" destOrd="0" presId="urn:microsoft.com/office/officeart/2005/8/layout/orgChart1"/>
    <dgm:cxn modelId="{171D50C4-2B80-4C85-A432-49170CB5948B}" type="presParOf" srcId="{D6135FB5-06F7-48B0-BD20-C50DF34B531F}" destId="{B34812A3-1FAC-460F-8C59-0F37B2B99B6A}" srcOrd="1" destOrd="0" presId="urn:microsoft.com/office/officeart/2005/8/layout/orgChart1"/>
    <dgm:cxn modelId="{83C6D964-CF13-4F25-8060-93D8ABA3E691}" type="presParOf" srcId="{D6135FB5-06F7-48B0-BD20-C50DF34B531F}" destId="{51D0F3DB-7C6B-4B65-B0D9-9FEB2218DDB0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1F1CEF06-7311-466B-899B-86FCE15B085F}" type="doc">
      <dgm:prSet loTypeId="urn:microsoft.com/office/officeart/2005/8/layout/default#2" loCatId="list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C2AC861A-5CC6-41CB-ADDA-A45364A7B6D3}">
      <dgm:prSet custT="1"/>
      <dgm:spPr/>
      <dgm:t>
        <a:bodyPr/>
        <a:lstStyle/>
        <a:p>
          <a:pPr rtl="0"/>
          <a:r>
            <a:rPr lang="ru-RU" sz="3200" dirty="0" smtClean="0"/>
            <a:t>В западноевропейских странах </a:t>
          </a:r>
          <a:r>
            <a:rPr lang="ru-RU" sz="3200" b="1" dirty="0" err="1" smtClean="0"/>
            <a:t>экосертификация</a:t>
          </a:r>
          <a:r>
            <a:rPr lang="ru-RU" sz="3200" dirty="0" smtClean="0"/>
            <a:t> достаточно широко развита. Она дополняет обычную сертификацию и почти всегда носит обязательный характер.</a:t>
          </a:r>
          <a:endParaRPr lang="ru-RU" sz="3200" dirty="0"/>
        </a:p>
      </dgm:t>
    </dgm:pt>
    <dgm:pt modelId="{49AB70CB-0FB1-4F33-8A1D-551F3733526E}" type="parTrans" cxnId="{88D692A2-6913-4CF0-B0C6-B7B079919B7E}">
      <dgm:prSet/>
      <dgm:spPr/>
      <dgm:t>
        <a:bodyPr/>
        <a:lstStyle/>
        <a:p>
          <a:endParaRPr lang="ru-RU"/>
        </a:p>
      </dgm:t>
    </dgm:pt>
    <dgm:pt modelId="{045C6CE0-1834-49EB-8AFC-692E1CE146FB}" type="sibTrans" cxnId="{88D692A2-6913-4CF0-B0C6-B7B079919B7E}">
      <dgm:prSet/>
      <dgm:spPr/>
      <dgm:t>
        <a:bodyPr/>
        <a:lstStyle/>
        <a:p>
          <a:endParaRPr lang="ru-RU"/>
        </a:p>
      </dgm:t>
    </dgm:pt>
    <dgm:pt modelId="{46D59272-29AA-4F86-91FB-4D297FBB62D3}" type="pres">
      <dgm:prSet presAssocID="{1F1CEF06-7311-466B-899B-86FCE15B085F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280BE19B-0959-4850-B5F2-B47AD8914428}" type="pres">
      <dgm:prSet presAssocID="{C2AC861A-5CC6-41CB-ADDA-A45364A7B6D3}" presName="node" presStyleLbl="node1" presStyleIdx="0" presStyleCnt="1" custScaleX="118656" custScaleY="271528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88D692A2-6913-4CF0-B0C6-B7B079919B7E}" srcId="{1F1CEF06-7311-466B-899B-86FCE15B085F}" destId="{C2AC861A-5CC6-41CB-ADDA-A45364A7B6D3}" srcOrd="0" destOrd="0" parTransId="{49AB70CB-0FB1-4F33-8A1D-551F3733526E}" sibTransId="{045C6CE0-1834-49EB-8AFC-692E1CE146FB}"/>
    <dgm:cxn modelId="{9B18B33E-B60C-4B68-808C-32B12906EB00}" type="presOf" srcId="{1F1CEF06-7311-466B-899B-86FCE15B085F}" destId="{46D59272-29AA-4F86-91FB-4D297FBB62D3}" srcOrd="0" destOrd="0" presId="urn:microsoft.com/office/officeart/2005/8/layout/default#2"/>
    <dgm:cxn modelId="{BDD73F00-7064-49A0-92B4-E783766B666B}" type="presOf" srcId="{C2AC861A-5CC6-41CB-ADDA-A45364A7B6D3}" destId="{280BE19B-0959-4850-B5F2-B47AD8914428}" srcOrd="0" destOrd="0" presId="urn:microsoft.com/office/officeart/2005/8/layout/default#2"/>
    <dgm:cxn modelId="{F6C672DE-1501-42E3-8A97-0D914BF9BD2F}" type="presParOf" srcId="{46D59272-29AA-4F86-91FB-4D297FBB62D3}" destId="{280BE19B-0959-4850-B5F2-B47AD8914428}" srcOrd="0" destOrd="0" presId="urn:microsoft.com/office/officeart/2005/8/layout/default#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535BE81C-93E3-4BA9-B367-7FA085106F7B}" type="doc">
      <dgm:prSet loTypeId="urn:microsoft.com/office/officeart/2005/8/layout/vList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7D80D70F-1C08-4E47-9D02-78AE365E2E33}">
      <dgm:prSet/>
      <dgm:spPr/>
      <dgm:t>
        <a:bodyPr/>
        <a:lstStyle/>
        <a:p>
          <a:pPr rtl="0"/>
          <a:r>
            <a:rPr lang="ru-RU" dirty="0" smtClean="0"/>
            <a:t>Во Франции,</a:t>
          </a:r>
          <a:r>
            <a:rPr lang="ru-RU" b="1" dirty="0" smtClean="0"/>
            <a:t> </a:t>
          </a:r>
          <a:r>
            <a:rPr lang="ru-RU" dirty="0" smtClean="0"/>
            <a:t>например, </a:t>
          </a:r>
          <a:r>
            <a:rPr lang="ru-RU" dirty="0" err="1" smtClean="0"/>
            <a:t>экосертификация</a:t>
          </a:r>
          <a:r>
            <a:rPr lang="ru-RU" dirty="0" smtClean="0"/>
            <a:t> сельскохозяйственной продукции учреждена в законодательном порядке в 1960 г., на основании ее введены </a:t>
          </a:r>
          <a:r>
            <a:rPr lang="ru-RU" dirty="0" err="1" smtClean="0"/>
            <a:t>экознаки</a:t>
          </a:r>
          <a:r>
            <a:rPr lang="ru-RU" dirty="0" smtClean="0"/>
            <a:t> как по видам продукции, так и у отдельных изготовителей или союзов производителей. </a:t>
          </a:r>
          <a:endParaRPr lang="ru-RU" dirty="0"/>
        </a:p>
      </dgm:t>
    </dgm:pt>
    <dgm:pt modelId="{46BE4B37-A5EA-4403-A7E4-337E8425DA37}" type="parTrans" cxnId="{F86CF5FF-F6DB-4331-8061-18437150C24D}">
      <dgm:prSet/>
      <dgm:spPr/>
      <dgm:t>
        <a:bodyPr/>
        <a:lstStyle/>
        <a:p>
          <a:endParaRPr lang="ru-RU"/>
        </a:p>
      </dgm:t>
    </dgm:pt>
    <dgm:pt modelId="{2C6CF073-56B8-40FC-8B77-2395C88B22EA}" type="sibTrans" cxnId="{F86CF5FF-F6DB-4331-8061-18437150C24D}">
      <dgm:prSet/>
      <dgm:spPr/>
      <dgm:t>
        <a:bodyPr/>
        <a:lstStyle/>
        <a:p>
          <a:endParaRPr lang="ru-RU"/>
        </a:p>
      </dgm:t>
    </dgm:pt>
    <dgm:pt modelId="{A9C6D275-88D5-429D-8C44-1680BBEC6D43}" type="pres">
      <dgm:prSet presAssocID="{535BE81C-93E3-4BA9-B367-7FA085106F7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BBFB9F33-BA8B-4097-AF8C-FEBACA37BAD0}" type="pres">
      <dgm:prSet presAssocID="{7D80D70F-1C08-4E47-9D02-78AE365E2E33}" presName="parentText" presStyleLbl="node1" presStyleIdx="0" presStyleCnt="1" custScaleY="83130" custLinFactNeighborX="-348" custLinFactNeighborY="-100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E2655A04-DF85-46F2-B05B-CD1B3C235767}" type="presOf" srcId="{7D80D70F-1C08-4E47-9D02-78AE365E2E33}" destId="{BBFB9F33-BA8B-4097-AF8C-FEBACA37BAD0}" srcOrd="0" destOrd="0" presId="urn:microsoft.com/office/officeart/2005/8/layout/vList2"/>
    <dgm:cxn modelId="{450ADC55-9C5C-433F-9C1C-3C6B60DE9F11}" type="presOf" srcId="{535BE81C-93E3-4BA9-B367-7FA085106F7B}" destId="{A9C6D275-88D5-429D-8C44-1680BBEC6D43}" srcOrd="0" destOrd="0" presId="urn:microsoft.com/office/officeart/2005/8/layout/vList2"/>
    <dgm:cxn modelId="{F86CF5FF-F6DB-4331-8061-18437150C24D}" srcId="{535BE81C-93E3-4BA9-B367-7FA085106F7B}" destId="{7D80D70F-1C08-4E47-9D02-78AE365E2E33}" srcOrd="0" destOrd="0" parTransId="{46BE4B37-A5EA-4403-A7E4-337E8425DA37}" sibTransId="{2C6CF073-56B8-40FC-8B77-2395C88B22EA}"/>
    <dgm:cxn modelId="{C878C573-E634-42B9-885B-C2524AB72D9E}" type="presParOf" srcId="{A9C6D275-88D5-429D-8C44-1680BBEC6D43}" destId="{BBFB9F33-BA8B-4097-AF8C-FEBACA37BAD0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860F06E5-BA88-4E0B-A4E3-EB0EADD247CB}" type="doc">
      <dgm:prSet loTypeId="urn:microsoft.com/office/officeart/2005/8/layout/vList2" loCatId="list" qsTypeId="urn:microsoft.com/office/officeart/2005/8/quickstyle/3d1" qsCatId="3D" csTypeId="urn:microsoft.com/office/officeart/2005/8/colors/accent1_2" csCatId="accent1"/>
      <dgm:spPr/>
      <dgm:t>
        <a:bodyPr/>
        <a:lstStyle/>
        <a:p>
          <a:endParaRPr lang="ru-RU"/>
        </a:p>
      </dgm:t>
    </dgm:pt>
    <dgm:pt modelId="{E7E4B8E6-3B40-438F-BE12-A9126FDF1DF9}">
      <dgm:prSet/>
      <dgm:spPr/>
      <dgm:t>
        <a:bodyPr/>
        <a:lstStyle/>
        <a:p>
          <a:pPr rtl="0"/>
          <a:r>
            <a:rPr lang="ru-RU" i="1" dirty="0" smtClean="0"/>
            <a:t>«потребители не должны знать все о вреде продукции, но они имеют право на абсолютную уверенность, что продукция со знаком </a:t>
          </a:r>
          <a:r>
            <a:rPr lang="ru-RU" dirty="0" smtClean="0"/>
            <a:t>NF </a:t>
          </a:r>
          <a:r>
            <a:rPr lang="ru-RU" i="1" dirty="0" smtClean="0"/>
            <a:t>наиболее безопасна во всех отношениях»</a:t>
          </a:r>
          <a:endParaRPr lang="ru-RU" dirty="0"/>
        </a:p>
      </dgm:t>
    </dgm:pt>
    <dgm:pt modelId="{1A3AC434-C7D2-4760-A638-7B9EFB49C93B}" type="parTrans" cxnId="{1F57F2A4-7492-484D-8999-4899931DADFC}">
      <dgm:prSet/>
      <dgm:spPr/>
      <dgm:t>
        <a:bodyPr/>
        <a:lstStyle/>
        <a:p>
          <a:endParaRPr lang="ru-RU"/>
        </a:p>
      </dgm:t>
    </dgm:pt>
    <dgm:pt modelId="{C5AD6476-7140-4464-8F22-40413D07C4C3}" type="sibTrans" cxnId="{1F57F2A4-7492-484D-8999-4899931DADFC}">
      <dgm:prSet/>
      <dgm:spPr/>
      <dgm:t>
        <a:bodyPr/>
        <a:lstStyle/>
        <a:p>
          <a:endParaRPr lang="ru-RU"/>
        </a:p>
      </dgm:t>
    </dgm:pt>
    <dgm:pt modelId="{1F5FD8C2-1C02-499B-A74A-1C8705BC6092}" type="pres">
      <dgm:prSet presAssocID="{860F06E5-BA88-4E0B-A4E3-EB0EADD247C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53CF1EF2-3EF8-40EB-8B5C-BF2639E1D96B}" type="pres">
      <dgm:prSet presAssocID="{E7E4B8E6-3B40-438F-BE12-A9126FDF1DF9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1F57F2A4-7492-484D-8999-4899931DADFC}" srcId="{860F06E5-BA88-4E0B-A4E3-EB0EADD247CB}" destId="{E7E4B8E6-3B40-438F-BE12-A9126FDF1DF9}" srcOrd="0" destOrd="0" parTransId="{1A3AC434-C7D2-4760-A638-7B9EFB49C93B}" sibTransId="{C5AD6476-7140-4464-8F22-40413D07C4C3}"/>
    <dgm:cxn modelId="{4AEFD1A2-2097-49B0-A72B-A2CEBD090465}" type="presOf" srcId="{E7E4B8E6-3B40-438F-BE12-A9126FDF1DF9}" destId="{53CF1EF2-3EF8-40EB-8B5C-BF2639E1D96B}" srcOrd="0" destOrd="0" presId="urn:microsoft.com/office/officeart/2005/8/layout/vList2"/>
    <dgm:cxn modelId="{99BD71B2-18E3-4665-A741-8308D8CF0BB1}" type="presOf" srcId="{860F06E5-BA88-4E0B-A4E3-EB0EADD247CB}" destId="{1F5FD8C2-1C02-499B-A74A-1C8705BC6092}" srcOrd="0" destOrd="0" presId="urn:microsoft.com/office/officeart/2005/8/layout/vList2"/>
    <dgm:cxn modelId="{36A201E5-CAC4-45F9-A246-AE49D724928B}" type="presParOf" srcId="{1F5FD8C2-1C02-499B-A74A-1C8705BC6092}" destId="{53CF1EF2-3EF8-40EB-8B5C-BF2639E1D96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1FB036F4-68F4-43F0-AFBC-7CDF90327EE4}" type="doc">
      <dgm:prSet loTypeId="urn:microsoft.com/office/officeart/2005/8/layout/vList2" loCatId="list" qsTypeId="urn:microsoft.com/office/officeart/2005/8/quickstyle/3d1" qsCatId="3D" csTypeId="urn:microsoft.com/office/officeart/2005/8/colors/accent1_2" csCatId="accent1"/>
      <dgm:spPr/>
      <dgm:t>
        <a:bodyPr/>
        <a:lstStyle/>
        <a:p>
          <a:endParaRPr lang="ru-RU"/>
        </a:p>
      </dgm:t>
    </dgm:pt>
    <dgm:pt modelId="{DEC3EB82-7E75-4AB8-86DB-2A03A5685F31}">
      <dgm:prSet/>
      <dgm:spPr/>
      <dgm:t>
        <a:bodyPr/>
        <a:lstStyle/>
        <a:p>
          <a:pPr rtl="0"/>
          <a:r>
            <a:rPr lang="ru-RU" b="1" dirty="0" smtClean="0"/>
            <a:t>В Германии </a:t>
          </a:r>
          <a:r>
            <a:rPr lang="ru-RU" dirty="0" smtClean="0"/>
            <a:t>работы по </a:t>
          </a:r>
          <a:r>
            <a:rPr lang="ru-RU" dirty="0" err="1" smtClean="0"/>
            <a:t>экосертификации</a:t>
          </a:r>
          <a:r>
            <a:rPr lang="ru-RU" dirty="0" smtClean="0"/>
            <a:t> начались с 1974 г. Через несколько лет был учрежден </a:t>
          </a:r>
          <a:r>
            <a:rPr lang="ru-RU" dirty="0" err="1" smtClean="0"/>
            <a:t>экознак</a:t>
          </a:r>
          <a:r>
            <a:rPr lang="ru-RU" dirty="0" smtClean="0"/>
            <a:t> — прообраз теперешнего, известного не только в стране, "</a:t>
          </a:r>
          <a:r>
            <a:rPr lang="ru-RU" dirty="0" err="1" smtClean="0"/>
            <a:t>Голубого</a:t>
          </a:r>
          <a:r>
            <a:rPr lang="ru-RU" dirty="0" smtClean="0"/>
            <a:t> ангела". Развитие </a:t>
          </a:r>
          <a:r>
            <a:rPr lang="ru-RU" dirty="0" err="1" smtClean="0"/>
            <a:t>экосертификации</a:t>
          </a:r>
          <a:r>
            <a:rPr lang="ru-RU" dirty="0" smtClean="0"/>
            <a:t> с присвоением знака "</a:t>
          </a:r>
          <a:r>
            <a:rPr lang="ru-RU" dirty="0" err="1" smtClean="0"/>
            <a:t>Голубой</a:t>
          </a:r>
          <a:r>
            <a:rPr lang="ru-RU" dirty="0" smtClean="0"/>
            <a:t> ангел" во многом связано с программой ООН по защите окружающей среды. Продукция, маркированная этим знаком, соответствует установленной группе критериев, гарантирующих ее экологическую безопасность. </a:t>
          </a:r>
          <a:endParaRPr lang="ru-RU" dirty="0"/>
        </a:p>
      </dgm:t>
    </dgm:pt>
    <dgm:pt modelId="{A5B0D63C-E17C-460D-BE3F-5FA434ED3937}" type="parTrans" cxnId="{8868F118-D680-4373-8871-7060698DA075}">
      <dgm:prSet/>
      <dgm:spPr/>
      <dgm:t>
        <a:bodyPr/>
        <a:lstStyle/>
        <a:p>
          <a:endParaRPr lang="ru-RU"/>
        </a:p>
      </dgm:t>
    </dgm:pt>
    <dgm:pt modelId="{0B12FD5D-7076-4398-B63E-08D3FD7E4E98}" type="sibTrans" cxnId="{8868F118-D680-4373-8871-7060698DA075}">
      <dgm:prSet/>
      <dgm:spPr/>
      <dgm:t>
        <a:bodyPr/>
        <a:lstStyle/>
        <a:p>
          <a:endParaRPr lang="ru-RU"/>
        </a:p>
      </dgm:t>
    </dgm:pt>
    <dgm:pt modelId="{209AEC45-FB8B-4655-93D9-4018BB40C595}" type="pres">
      <dgm:prSet presAssocID="{1FB036F4-68F4-43F0-AFBC-7CDF90327EE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01705168-8DC3-47B5-9ED8-7174A7BCE06E}" type="pres">
      <dgm:prSet presAssocID="{DEC3EB82-7E75-4AB8-86DB-2A03A5685F31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8868F118-D680-4373-8871-7060698DA075}" srcId="{1FB036F4-68F4-43F0-AFBC-7CDF90327EE4}" destId="{DEC3EB82-7E75-4AB8-86DB-2A03A5685F31}" srcOrd="0" destOrd="0" parTransId="{A5B0D63C-E17C-460D-BE3F-5FA434ED3937}" sibTransId="{0B12FD5D-7076-4398-B63E-08D3FD7E4E98}"/>
    <dgm:cxn modelId="{604F0AF8-1369-4888-8D31-439851116311}" type="presOf" srcId="{DEC3EB82-7E75-4AB8-86DB-2A03A5685F31}" destId="{01705168-8DC3-47B5-9ED8-7174A7BCE06E}" srcOrd="0" destOrd="0" presId="urn:microsoft.com/office/officeart/2005/8/layout/vList2"/>
    <dgm:cxn modelId="{45F7519B-2C96-4DAF-9507-0E5583950764}" type="presOf" srcId="{1FB036F4-68F4-43F0-AFBC-7CDF90327EE4}" destId="{209AEC45-FB8B-4655-93D9-4018BB40C595}" srcOrd="0" destOrd="0" presId="urn:microsoft.com/office/officeart/2005/8/layout/vList2"/>
    <dgm:cxn modelId="{C737F411-414D-406F-9F29-60159EA1370B}" type="presParOf" srcId="{209AEC45-FB8B-4655-93D9-4018BB40C595}" destId="{01705168-8DC3-47B5-9ED8-7174A7BCE06E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76F0158B-CBF3-41EB-B11C-2D6FF5B35B33}" type="doc">
      <dgm:prSet loTypeId="urn:microsoft.com/office/officeart/2005/8/layout/vList2" loCatId="list" qsTypeId="urn:microsoft.com/office/officeart/2005/8/quickstyle/3d1" qsCatId="3D" csTypeId="urn:microsoft.com/office/officeart/2005/8/colors/accent1_2" csCatId="accent1"/>
      <dgm:spPr/>
      <dgm:t>
        <a:bodyPr/>
        <a:lstStyle/>
        <a:p>
          <a:endParaRPr lang="ru-RU"/>
        </a:p>
      </dgm:t>
    </dgm:pt>
    <dgm:pt modelId="{A59EFCBC-3A28-4B7B-809E-D345F6D15E30}">
      <dgm:prSet/>
      <dgm:spPr/>
      <dgm:t>
        <a:bodyPr/>
        <a:lstStyle/>
        <a:p>
          <a:pPr rtl="0"/>
          <a:r>
            <a:rPr lang="ru-RU" dirty="0" smtClean="0"/>
            <a:t>Ранее используемые только в Германии </a:t>
          </a:r>
          <a:r>
            <a:rPr lang="ru-RU" dirty="0" err="1" smtClean="0"/>
            <a:t>экознаки</a:t>
          </a:r>
          <a:r>
            <a:rPr lang="ru-RU" dirty="0" smtClean="0"/>
            <a:t> "</a:t>
          </a:r>
          <a:r>
            <a:rPr lang="ru-RU" dirty="0" err="1" smtClean="0"/>
            <a:t>Голубой</a:t>
          </a:r>
          <a:r>
            <a:rPr lang="ru-RU" dirty="0" smtClean="0"/>
            <a:t> ангел" и "Зеленая точка" стали общеевропейскими</a:t>
          </a:r>
          <a:endParaRPr lang="ru-RU" dirty="0"/>
        </a:p>
      </dgm:t>
    </dgm:pt>
    <dgm:pt modelId="{1CCA3471-EFBF-4BC4-BBC8-DFCCFE3038CE}" type="parTrans" cxnId="{65EA3BFF-D094-4FA3-B69D-BC999626D628}">
      <dgm:prSet/>
      <dgm:spPr/>
      <dgm:t>
        <a:bodyPr/>
        <a:lstStyle/>
        <a:p>
          <a:endParaRPr lang="ru-RU"/>
        </a:p>
      </dgm:t>
    </dgm:pt>
    <dgm:pt modelId="{A15C64BE-C223-41E5-8026-D0F22E5F517A}" type="sibTrans" cxnId="{65EA3BFF-D094-4FA3-B69D-BC999626D628}">
      <dgm:prSet/>
      <dgm:spPr/>
      <dgm:t>
        <a:bodyPr/>
        <a:lstStyle/>
        <a:p>
          <a:endParaRPr lang="ru-RU"/>
        </a:p>
      </dgm:t>
    </dgm:pt>
    <dgm:pt modelId="{CB29DDE2-933E-43D0-9EB7-D91030DB3F2A}" type="pres">
      <dgm:prSet presAssocID="{76F0158B-CBF3-41EB-B11C-2D6FF5B35B3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10B9C319-2316-4E6C-A90A-FF7138C1B4C6}" type="pres">
      <dgm:prSet presAssocID="{A59EFCBC-3A28-4B7B-809E-D345F6D15E30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77190E01-4436-47FC-A25E-3041EE27BD47}" type="presOf" srcId="{76F0158B-CBF3-41EB-B11C-2D6FF5B35B33}" destId="{CB29DDE2-933E-43D0-9EB7-D91030DB3F2A}" srcOrd="0" destOrd="0" presId="urn:microsoft.com/office/officeart/2005/8/layout/vList2"/>
    <dgm:cxn modelId="{65EA3BFF-D094-4FA3-B69D-BC999626D628}" srcId="{76F0158B-CBF3-41EB-B11C-2D6FF5B35B33}" destId="{A59EFCBC-3A28-4B7B-809E-D345F6D15E30}" srcOrd="0" destOrd="0" parTransId="{1CCA3471-EFBF-4BC4-BBC8-DFCCFE3038CE}" sibTransId="{A15C64BE-C223-41E5-8026-D0F22E5F517A}"/>
    <dgm:cxn modelId="{9C23E463-53BE-4DFC-834F-8A31415AE8CB}" type="presOf" srcId="{A59EFCBC-3A28-4B7B-809E-D345F6D15E30}" destId="{10B9C319-2316-4E6C-A90A-FF7138C1B4C6}" srcOrd="0" destOrd="0" presId="urn:microsoft.com/office/officeart/2005/8/layout/vList2"/>
    <dgm:cxn modelId="{A315FD33-4D2E-4FD1-ACC2-B4A202B96C8D}" type="presParOf" srcId="{CB29DDE2-933E-43D0-9EB7-D91030DB3F2A}" destId="{10B9C319-2316-4E6C-A90A-FF7138C1B4C6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52F288EC-6176-4296-899D-487962536952}" type="doc">
      <dgm:prSet loTypeId="urn:microsoft.com/office/officeart/2005/8/layout/vList2" loCatId="list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E9CA9F3D-85E2-4B3D-BE99-E1D926E1668F}">
      <dgm:prSet/>
      <dgm:spPr/>
      <dgm:t>
        <a:bodyPr/>
        <a:lstStyle/>
        <a:p>
          <a:pPr rtl="0"/>
          <a:r>
            <a:rPr lang="ru-RU" dirty="0" smtClean="0"/>
            <a:t>Широко распространенный </a:t>
          </a:r>
          <a:r>
            <a:rPr lang="ru-RU" dirty="0" err="1" smtClean="0"/>
            <a:t>экознак</a:t>
          </a:r>
          <a:r>
            <a:rPr lang="ru-RU" dirty="0" smtClean="0"/>
            <a:t> "Зеленая точка" применяется в системе мероприятий по предотвращению загрязнения окружающей среды отходами. Такой знак на упаковке указывает на возможность ее переработки, поэтому цивилизованные потребители выбрасывают упаковку, маркированную "Зеленой точкой", в специальные контейнеры.</a:t>
          </a:r>
          <a:endParaRPr lang="ru-RU" dirty="0"/>
        </a:p>
      </dgm:t>
    </dgm:pt>
    <dgm:pt modelId="{038AE870-FA6A-40DF-8B82-9BCE33846DBB}" type="parTrans" cxnId="{8389D6FE-3C33-4BC7-957C-E0B7A7F74987}">
      <dgm:prSet/>
      <dgm:spPr/>
      <dgm:t>
        <a:bodyPr/>
        <a:lstStyle/>
        <a:p>
          <a:endParaRPr lang="ru-RU"/>
        </a:p>
      </dgm:t>
    </dgm:pt>
    <dgm:pt modelId="{2D395FA3-1DEC-4324-9EE2-6A35CC00D30C}" type="sibTrans" cxnId="{8389D6FE-3C33-4BC7-957C-E0B7A7F74987}">
      <dgm:prSet/>
      <dgm:spPr/>
      <dgm:t>
        <a:bodyPr/>
        <a:lstStyle/>
        <a:p>
          <a:endParaRPr lang="ru-RU"/>
        </a:p>
      </dgm:t>
    </dgm:pt>
    <dgm:pt modelId="{8D02DC9F-8DF2-4CFE-A9BC-A5E6ABE11C09}" type="pres">
      <dgm:prSet presAssocID="{52F288EC-6176-4296-899D-48796253695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29041293-4AF3-449A-AA71-9EA0CC00DB4D}" type="pres">
      <dgm:prSet presAssocID="{E9CA9F3D-85E2-4B3D-BE99-E1D926E1668F}" presName="parentText" presStyleLbl="node1" presStyleIdx="0" presStyleCnt="1" custScaleX="84376" custScaleY="82499" custLinFactNeighborX="-7812" custLinFactNeighborY="137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8389D6FE-3C33-4BC7-957C-E0B7A7F74987}" srcId="{52F288EC-6176-4296-899D-487962536952}" destId="{E9CA9F3D-85E2-4B3D-BE99-E1D926E1668F}" srcOrd="0" destOrd="0" parTransId="{038AE870-FA6A-40DF-8B82-9BCE33846DBB}" sibTransId="{2D395FA3-1DEC-4324-9EE2-6A35CC00D30C}"/>
    <dgm:cxn modelId="{8F55717F-286F-44CF-823F-E810D5DD24EF}" type="presOf" srcId="{52F288EC-6176-4296-899D-487962536952}" destId="{8D02DC9F-8DF2-4CFE-A9BC-A5E6ABE11C09}" srcOrd="0" destOrd="0" presId="urn:microsoft.com/office/officeart/2005/8/layout/vList2"/>
    <dgm:cxn modelId="{4D592C39-F335-4D09-A8DE-E76CA5D5AB0E}" type="presOf" srcId="{E9CA9F3D-85E2-4B3D-BE99-E1D926E1668F}" destId="{29041293-4AF3-449A-AA71-9EA0CC00DB4D}" srcOrd="0" destOrd="0" presId="urn:microsoft.com/office/officeart/2005/8/layout/vList2"/>
    <dgm:cxn modelId="{68C11633-2D3F-40D1-8FAE-53ECDD94E0DC}" type="presParOf" srcId="{8D02DC9F-8DF2-4CFE-A9BC-A5E6ABE11C09}" destId="{29041293-4AF3-449A-AA71-9EA0CC00DB4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34B936BF-5D65-48AA-9CF0-9A63B77D0CE7}" type="doc">
      <dgm:prSet loTypeId="urn:microsoft.com/office/officeart/2005/8/layout/default#3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232EDC14-B10E-4C39-874C-5F12981B9B2C}">
      <dgm:prSet/>
      <dgm:spPr/>
      <dgm:t>
        <a:bodyPr/>
        <a:lstStyle/>
        <a:p>
          <a:pPr rtl="0"/>
          <a:r>
            <a:rPr lang="ru-RU" dirty="0" smtClean="0"/>
            <a:t>Особую позицию в Европе по вопросам защиты окружающей среды занимает </a:t>
          </a:r>
          <a:r>
            <a:rPr lang="ru-RU" b="1" dirty="0" smtClean="0"/>
            <a:t>Дания. </a:t>
          </a:r>
          <a:r>
            <a:rPr lang="ru-RU" dirty="0" smtClean="0"/>
            <a:t>В стране действует закон, регулирующий использование и производство химических продуктов и их компонентов. В нем содержатся и принципы </a:t>
          </a:r>
          <a:r>
            <a:rPr lang="ru-RU" dirty="0" err="1" smtClean="0"/>
            <a:t>экосертификации</a:t>
          </a:r>
          <a:r>
            <a:rPr lang="ru-RU" dirty="0" smtClean="0"/>
            <a:t>. Парламент Дании учитывает все действия ЕС в области экологии в отличие от других стран, например Германии, где общественность считает </a:t>
          </a:r>
          <a:r>
            <a:rPr lang="ru-RU" dirty="0" err="1" smtClean="0"/>
            <a:t>экосертификацию</a:t>
          </a:r>
          <a:r>
            <a:rPr lang="ru-RU" dirty="0" smtClean="0"/>
            <a:t> сугубо национальным делом каждой страны. </a:t>
          </a:r>
          <a:endParaRPr lang="ru-RU" dirty="0"/>
        </a:p>
      </dgm:t>
    </dgm:pt>
    <dgm:pt modelId="{F3C31A98-1822-420A-83D2-C41909F9AE26}" type="parTrans" cxnId="{77BE3CC8-6388-4479-ABDA-E947AA74B7A1}">
      <dgm:prSet/>
      <dgm:spPr/>
      <dgm:t>
        <a:bodyPr/>
        <a:lstStyle/>
        <a:p>
          <a:endParaRPr lang="ru-RU"/>
        </a:p>
      </dgm:t>
    </dgm:pt>
    <dgm:pt modelId="{F2700536-9F08-4770-A7A5-F6F7F357C562}" type="sibTrans" cxnId="{77BE3CC8-6388-4479-ABDA-E947AA74B7A1}">
      <dgm:prSet/>
      <dgm:spPr/>
      <dgm:t>
        <a:bodyPr/>
        <a:lstStyle/>
        <a:p>
          <a:endParaRPr lang="ru-RU"/>
        </a:p>
      </dgm:t>
    </dgm:pt>
    <dgm:pt modelId="{68D19365-9D71-43CF-BD71-3F15648B729C}" type="pres">
      <dgm:prSet presAssocID="{34B936BF-5D65-48AA-9CF0-9A63B77D0CE7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CEC84DBB-DC66-4BDF-8000-8D61AE995EFF}" type="pres">
      <dgm:prSet presAssocID="{232EDC14-B10E-4C39-874C-5F12981B9B2C}" presName="node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EFFC069D-8136-405E-BA9B-0BAE19170565}" type="presOf" srcId="{232EDC14-B10E-4C39-874C-5F12981B9B2C}" destId="{CEC84DBB-DC66-4BDF-8000-8D61AE995EFF}" srcOrd="0" destOrd="0" presId="urn:microsoft.com/office/officeart/2005/8/layout/default#3"/>
    <dgm:cxn modelId="{77BE3CC8-6388-4479-ABDA-E947AA74B7A1}" srcId="{34B936BF-5D65-48AA-9CF0-9A63B77D0CE7}" destId="{232EDC14-B10E-4C39-874C-5F12981B9B2C}" srcOrd="0" destOrd="0" parTransId="{F3C31A98-1822-420A-83D2-C41909F9AE26}" sibTransId="{F2700536-9F08-4770-A7A5-F6F7F357C562}"/>
    <dgm:cxn modelId="{4B486982-0A60-4C47-B025-0C2EC603A2CF}" type="presOf" srcId="{34B936BF-5D65-48AA-9CF0-9A63B77D0CE7}" destId="{68D19365-9D71-43CF-BD71-3F15648B729C}" srcOrd="0" destOrd="0" presId="urn:microsoft.com/office/officeart/2005/8/layout/default#3"/>
    <dgm:cxn modelId="{B8764F29-326B-4367-9937-F46A14B4B7A3}" type="presParOf" srcId="{68D19365-9D71-43CF-BD71-3F15648B729C}" destId="{CEC84DBB-DC66-4BDF-8000-8D61AE995EFF}" srcOrd="0" destOrd="0" presId="urn:microsoft.com/office/officeart/2005/8/layout/default#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4D84486-92EA-4ED9-8443-0286CDAD6E98}" type="doc">
      <dgm:prSet loTypeId="urn:microsoft.com/office/officeart/2005/8/layout/default#1" loCatId="list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C628A05C-ADFA-4A8B-ADE3-61C6B6BF3A6E}">
      <dgm:prSet/>
      <dgm:spPr/>
      <dgm:t>
        <a:bodyPr/>
        <a:lstStyle/>
        <a:p>
          <a:pPr rtl="0"/>
          <a:r>
            <a:rPr lang="ru-RU" dirty="0" smtClean="0"/>
            <a:t>Выполнил:</a:t>
          </a:r>
          <a:r>
            <a:rPr lang="en-US" dirty="0" smtClean="0"/>
            <a:t> </a:t>
          </a:r>
          <a:r>
            <a:rPr lang="ru-RU" dirty="0" smtClean="0"/>
            <a:t>Студент группы 9301 Ибрагимов А.И.</a:t>
          </a:r>
          <a:endParaRPr lang="ru-RU" dirty="0"/>
        </a:p>
      </dgm:t>
    </dgm:pt>
    <dgm:pt modelId="{4EDC373E-3C91-4E2C-83DE-05C2BEF04708}" type="parTrans" cxnId="{A6398D36-89E2-482D-8055-D6923F896705}">
      <dgm:prSet/>
      <dgm:spPr/>
      <dgm:t>
        <a:bodyPr/>
        <a:lstStyle/>
        <a:p>
          <a:endParaRPr lang="ru-RU"/>
        </a:p>
      </dgm:t>
    </dgm:pt>
    <dgm:pt modelId="{E3CDA3DF-3E53-4252-9BF6-67A89C705F4B}" type="sibTrans" cxnId="{A6398D36-89E2-482D-8055-D6923F896705}">
      <dgm:prSet/>
      <dgm:spPr/>
      <dgm:t>
        <a:bodyPr/>
        <a:lstStyle/>
        <a:p>
          <a:endParaRPr lang="ru-RU"/>
        </a:p>
      </dgm:t>
    </dgm:pt>
    <dgm:pt modelId="{034C470A-F5E6-4747-A3FF-A5289045BBC7}" type="pres">
      <dgm:prSet presAssocID="{14D84486-92EA-4ED9-8443-0286CDAD6E98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AF2A739E-85EC-411B-8BFE-169161234322}" type="pres">
      <dgm:prSet presAssocID="{C628A05C-ADFA-4A8B-ADE3-61C6B6BF3A6E}" presName="node" presStyleLbl="node1" presStyleIdx="0" presStyleCnt="1" custScaleX="41290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A6398D36-89E2-482D-8055-D6923F896705}" srcId="{14D84486-92EA-4ED9-8443-0286CDAD6E98}" destId="{C628A05C-ADFA-4A8B-ADE3-61C6B6BF3A6E}" srcOrd="0" destOrd="0" parTransId="{4EDC373E-3C91-4E2C-83DE-05C2BEF04708}" sibTransId="{E3CDA3DF-3E53-4252-9BF6-67A89C705F4B}"/>
    <dgm:cxn modelId="{56485FAB-FFD3-48C7-BB67-3884F2E503C6}" type="presOf" srcId="{C628A05C-ADFA-4A8B-ADE3-61C6B6BF3A6E}" destId="{AF2A739E-85EC-411B-8BFE-169161234322}" srcOrd="0" destOrd="0" presId="urn:microsoft.com/office/officeart/2005/8/layout/default#1"/>
    <dgm:cxn modelId="{92118045-A264-4C50-9F85-A5B700C1E98D}" type="presOf" srcId="{14D84486-92EA-4ED9-8443-0286CDAD6E98}" destId="{034C470A-F5E6-4747-A3FF-A5289045BBC7}" srcOrd="0" destOrd="0" presId="urn:microsoft.com/office/officeart/2005/8/layout/default#1"/>
    <dgm:cxn modelId="{0B06C125-9473-4B32-BDE8-7CDD6069391F}" type="presParOf" srcId="{034C470A-F5E6-4747-A3FF-A5289045BBC7}" destId="{AF2A739E-85EC-411B-8BFE-169161234322}" srcOrd="0" destOrd="0" presId="urn:microsoft.com/office/officeart/2005/8/layout/default#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514C6EC7-734E-4D15-A90E-6650F641AB8E}" type="doc">
      <dgm:prSet loTypeId="urn:microsoft.com/office/officeart/2005/8/layout/vList2" loCatId="list" qsTypeId="urn:microsoft.com/office/officeart/2005/8/quickstyle/3d2" qsCatId="3D" csTypeId="urn:microsoft.com/office/officeart/2005/8/colors/accent1_2" csCatId="accent1"/>
      <dgm:spPr/>
      <dgm:t>
        <a:bodyPr/>
        <a:lstStyle/>
        <a:p>
          <a:endParaRPr lang="ru-RU"/>
        </a:p>
      </dgm:t>
    </dgm:pt>
    <dgm:pt modelId="{E5EC39F5-4B98-4EA5-B24D-B24BD7735E41}">
      <dgm:prSet/>
      <dgm:spPr/>
      <dgm:t>
        <a:bodyPr/>
        <a:lstStyle/>
        <a:p>
          <a:pPr rtl="0"/>
          <a:r>
            <a:rPr lang="ru-RU" b="1" dirty="0" smtClean="0"/>
            <a:t>Принципы </a:t>
          </a:r>
          <a:r>
            <a:rPr lang="ru-RU" b="1" dirty="0" err="1" smtClean="0"/>
            <a:t>экосертификации</a:t>
          </a:r>
          <a:r>
            <a:rPr lang="ru-RU" b="1" dirty="0" smtClean="0"/>
            <a:t> ЕС </a:t>
          </a:r>
          <a:r>
            <a:rPr lang="ru-RU" dirty="0" smtClean="0"/>
            <a:t>базируются на превентивных мерах: ущерб для окружающей среды надо предотвращать в первую очередь путем ликвидации источников загрязнения. Финансовая ответственность лиц, по вине которых нарушается экологическое равновесие — это фактор второй очереди.</a:t>
          </a:r>
          <a:endParaRPr lang="ru-RU" dirty="0"/>
        </a:p>
      </dgm:t>
    </dgm:pt>
    <dgm:pt modelId="{3A06ABCD-4548-4279-B463-2054B29F6BDC}" type="parTrans" cxnId="{86148975-7A16-484B-8673-DD52C8C3A832}">
      <dgm:prSet/>
      <dgm:spPr/>
      <dgm:t>
        <a:bodyPr/>
        <a:lstStyle/>
        <a:p>
          <a:endParaRPr lang="ru-RU"/>
        </a:p>
      </dgm:t>
    </dgm:pt>
    <dgm:pt modelId="{9054B05F-703A-4B59-B3EC-5DBCED9E8AF6}" type="sibTrans" cxnId="{86148975-7A16-484B-8673-DD52C8C3A832}">
      <dgm:prSet/>
      <dgm:spPr/>
      <dgm:t>
        <a:bodyPr/>
        <a:lstStyle/>
        <a:p>
          <a:endParaRPr lang="ru-RU"/>
        </a:p>
      </dgm:t>
    </dgm:pt>
    <dgm:pt modelId="{26F29E44-E8D4-4FE6-A1CE-0F2D6AA8C139}" type="pres">
      <dgm:prSet presAssocID="{514C6EC7-734E-4D15-A90E-6650F641AB8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FF55D933-D9A0-432B-BB34-0E876176C885}" type="pres">
      <dgm:prSet presAssocID="{E5EC39F5-4B98-4EA5-B24D-B24BD7735E41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AFED124F-F99A-4334-9B92-74A7FBB00CA4}" type="presOf" srcId="{514C6EC7-734E-4D15-A90E-6650F641AB8E}" destId="{26F29E44-E8D4-4FE6-A1CE-0F2D6AA8C139}" srcOrd="0" destOrd="0" presId="urn:microsoft.com/office/officeart/2005/8/layout/vList2"/>
    <dgm:cxn modelId="{B0F7302D-4C2E-4B84-9DF3-85B77F7018B6}" type="presOf" srcId="{E5EC39F5-4B98-4EA5-B24D-B24BD7735E41}" destId="{FF55D933-D9A0-432B-BB34-0E876176C885}" srcOrd="0" destOrd="0" presId="urn:microsoft.com/office/officeart/2005/8/layout/vList2"/>
    <dgm:cxn modelId="{86148975-7A16-484B-8673-DD52C8C3A832}" srcId="{514C6EC7-734E-4D15-A90E-6650F641AB8E}" destId="{E5EC39F5-4B98-4EA5-B24D-B24BD7735E41}" srcOrd="0" destOrd="0" parTransId="{3A06ABCD-4548-4279-B463-2054B29F6BDC}" sibTransId="{9054B05F-703A-4B59-B3EC-5DBCED9E8AF6}"/>
    <dgm:cxn modelId="{25DCE639-8021-462D-85EB-263EAC1A46E7}" type="presParOf" srcId="{26F29E44-E8D4-4FE6-A1CE-0F2D6AA8C139}" destId="{FF55D933-D9A0-432B-BB34-0E876176C885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FCC3C3A3-DCA9-4192-B040-F0D9D399801E}" type="doc">
      <dgm:prSet loTypeId="urn:microsoft.com/office/officeart/2005/8/layout/vList2" loCatId="list" qsTypeId="urn:microsoft.com/office/officeart/2005/8/quickstyle/3d2" qsCatId="3D" csTypeId="urn:microsoft.com/office/officeart/2005/8/colors/accent1_2" csCatId="accent1"/>
      <dgm:spPr/>
      <dgm:t>
        <a:bodyPr/>
        <a:lstStyle/>
        <a:p>
          <a:endParaRPr lang="ru-RU"/>
        </a:p>
      </dgm:t>
    </dgm:pt>
    <dgm:pt modelId="{C93106C3-6B24-4D32-8494-EC198B1B3CB8}">
      <dgm:prSet/>
      <dgm:spPr/>
      <dgm:t>
        <a:bodyPr/>
        <a:lstStyle/>
        <a:p>
          <a:pPr rtl="0"/>
          <a:r>
            <a:rPr lang="ru-RU" dirty="0" smtClean="0"/>
            <a:t>ЕС подчеркивает добровольность европейской </a:t>
          </a:r>
          <a:r>
            <a:rPr lang="ru-RU" dirty="0" err="1" smtClean="0"/>
            <a:t>экосертификации</a:t>
          </a:r>
          <a:r>
            <a:rPr lang="ru-RU" dirty="0" smtClean="0"/>
            <a:t> и ее открытый характер для всех стран, что также не исключает и развития национальной </a:t>
          </a:r>
          <a:r>
            <a:rPr lang="ru-RU" dirty="0" err="1" smtClean="0"/>
            <a:t>экосертификации</a:t>
          </a:r>
          <a:r>
            <a:rPr lang="ru-RU" dirty="0" smtClean="0"/>
            <a:t>. Но в то же время в 1993 г. была принята Директива ЕС, определяющая преимущества </a:t>
          </a:r>
          <a:r>
            <a:rPr lang="ru-RU" dirty="0" err="1" smtClean="0"/>
            <a:t>экосертифицированной</a:t>
          </a:r>
          <a:r>
            <a:rPr lang="ru-RU" dirty="0" smtClean="0"/>
            <a:t> продукции, поставляемой на единый рынок: цена ее повышается в два раза.</a:t>
          </a:r>
          <a:endParaRPr lang="ru-RU" dirty="0"/>
        </a:p>
      </dgm:t>
    </dgm:pt>
    <dgm:pt modelId="{51A0A777-6C63-4F52-944C-F5627DCFFEB7}" type="parTrans" cxnId="{D76B311B-D520-47DB-87DC-802BF80B2D6F}">
      <dgm:prSet/>
      <dgm:spPr/>
      <dgm:t>
        <a:bodyPr/>
        <a:lstStyle/>
        <a:p>
          <a:endParaRPr lang="ru-RU"/>
        </a:p>
      </dgm:t>
    </dgm:pt>
    <dgm:pt modelId="{08F702F4-66CF-4CE9-B3E2-A76A764D218B}" type="sibTrans" cxnId="{D76B311B-D520-47DB-87DC-802BF80B2D6F}">
      <dgm:prSet/>
      <dgm:spPr/>
      <dgm:t>
        <a:bodyPr/>
        <a:lstStyle/>
        <a:p>
          <a:endParaRPr lang="ru-RU"/>
        </a:p>
      </dgm:t>
    </dgm:pt>
    <dgm:pt modelId="{41DEBED8-7E7F-4E01-9DE1-DDE342E9A8F4}" type="pres">
      <dgm:prSet presAssocID="{FCC3C3A3-DCA9-4192-B040-F0D9D399801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A1850880-EA16-47D8-B885-8937D8F4C175}" type="pres">
      <dgm:prSet presAssocID="{C93106C3-6B24-4D32-8494-EC198B1B3CB8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D76B311B-D520-47DB-87DC-802BF80B2D6F}" srcId="{FCC3C3A3-DCA9-4192-B040-F0D9D399801E}" destId="{C93106C3-6B24-4D32-8494-EC198B1B3CB8}" srcOrd="0" destOrd="0" parTransId="{51A0A777-6C63-4F52-944C-F5627DCFFEB7}" sibTransId="{08F702F4-66CF-4CE9-B3E2-A76A764D218B}"/>
    <dgm:cxn modelId="{AD066CEF-0658-4795-BEC7-7536979B5C55}" type="presOf" srcId="{FCC3C3A3-DCA9-4192-B040-F0D9D399801E}" destId="{41DEBED8-7E7F-4E01-9DE1-DDE342E9A8F4}" srcOrd="0" destOrd="0" presId="urn:microsoft.com/office/officeart/2005/8/layout/vList2"/>
    <dgm:cxn modelId="{359C09F5-FA19-41B7-AC1C-047A13FB5702}" type="presOf" srcId="{C93106C3-6B24-4D32-8494-EC198B1B3CB8}" destId="{A1850880-EA16-47D8-B885-8937D8F4C175}" srcOrd="0" destOrd="0" presId="urn:microsoft.com/office/officeart/2005/8/layout/vList2"/>
    <dgm:cxn modelId="{ADB77C7C-96EC-40E5-8AF3-5715AAF395BB}" type="presParOf" srcId="{41DEBED8-7E7F-4E01-9DE1-DDE342E9A8F4}" destId="{A1850880-EA16-47D8-B885-8937D8F4C175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55DA3E7B-2ACF-4F96-B71D-C278FED63ADD}" type="doc">
      <dgm:prSet loTypeId="urn:microsoft.com/office/officeart/2005/8/layout/vList2" loCatId="list" qsTypeId="urn:microsoft.com/office/officeart/2005/8/quickstyle/3d1" qsCatId="3D" csTypeId="urn:microsoft.com/office/officeart/2005/8/colors/accent1_2" csCatId="accent1"/>
      <dgm:spPr/>
      <dgm:t>
        <a:bodyPr/>
        <a:lstStyle/>
        <a:p>
          <a:endParaRPr lang="ru-RU"/>
        </a:p>
      </dgm:t>
    </dgm:pt>
    <dgm:pt modelId="{D99E264F-9C00-4360-854F-28D8DB935D9F}">
      <dgm:prSet/>
      <dgm:spPr/>
      <dgm:t>
        <a:bodyPr/>
        <a:lstStyle/>
        <a:p>
          <a:pPr rtl="0"/>
          <a:r>
            <a:rPr lang="ru-RU" dirty="0" smtClean="0"/>
            <a:t>В ЕС принята </a:t>
          </a:r>
          <a:r>
            <a:rPr lang="ru-RU" dirty="0" err="1" smtClean="0"/>
            <a:t>экомаркировка</a:t>
          </a:r>
          <a:r>
            <a:rPr lang="ru-RU" dirty="0" smtClean="0"/>
            <a:t> специальным знаком</a:t>
          </a:r>
          <a:endParaRPr lang="ru-RU" dirty="0"/>
        </a:p>
      </dgm:t>
    </dgm:pt>
    <dgm:pt modelId="{1E8F1352-81F3-4C49-9108-FFBDE77B5D4C}" type="parTrans" cxnId="{B8DA7E14-73F8-4AD5-98C6-3CAF33493B5E}">
      <dgm:prSet/>
      <dgm:spPr/>
      <dgm:t>
        <a:bodyPr/>
        <a:lstStyle/>
        <a:p>
          <a:endParaRPr lang="ru-RU"/>
        </a:p>
      </dgm:t>
    </dgm:pt>
    <dgm:pt modelId="{BD29FCCB-7519-4776-B22D-1A9D1FA64A60}" type="sibTrans" cxnId="{B8DA7E14-73F8-4AD5-98C6-3CAF33493B5E}">
      <dgm:prSet/>
      <dgm:spPr/>
      <dgm:t>
        <a:bodyPr/>
        <a:lstStyle/>
        <a:p>
          <a:endParaRPr lang="ru-RU"/>
        </a:p>
      </dgm:t>
    </dgm:pt>
    <dgm:pt modelId="{2EE2B449-04B8-4925-AEE3-C8C3133FC44D}" type="pres">
      <dgm:prSet presAssocID="{55DA3E7B-2ACF-4F96-B71D-C278FED63AD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FBB9F39B-6950-420C-9A4C-5D031310A8A2}" type="pres">
      <dgm:prSet presAssocID="{D99E264F-9C00-4360-854F-28D8DB935D9F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7FC2D823-EE6C-469C-9726-22898DF5BEB8}" type="presOf" srcId="{D99E264F-9C00-4360-854F-28D8DB935D9F}" destId="{FBB9F39B-6950-420C-9A4C-5D031310A8A2}" srcOrd="0" destOrd="0" presId="urn:microsoft.com/office/officeart/2005/8/layout/vList2"/>
    <dgm:cxn modelId="{DE01C82A-7CCD-483F-AB1B-322AE97ADAE5}" type="presOf" srcId="{55DA3E7B-2ACF-4F96-B71D-C278FED63ADD}" destId="{2EE2B449-04B8-4925-AEE3-C8C3133FC44D}" srcOrd="0" destOrd="0" presId="urn:microsoft.com/office/officeart/2005/8/layout/vList2"/>
    <dgm:cxn modelId="{B8DA7E14-73F8-4AD5-98C6-3CAF33493B5E}" srcId="{55DA3E7B-2ACF-4F96-B71D-C278FED63ADD}" destId="{D99E264F-9C00-4360-854F-28D8DB935D9F}" srcOrd="0" destOrd="0" parTransId="{1E8F1352-81F3-4C49-9108-FFBDE77B5D4C}" sibTransId="{BD29FCCB-7519-4776-B22D-1A9D1FA64A60}"/>
    <dgm:cxn modelId="{43BD61C7-2781-45CE-BBB0-3727F278C091}" type="presParOf" srcId="{2EE2B449-04B8-4925-AEE3-C8C3133FC44D}" destId="{FBB9F39B-6950-420C-9A4C-5D031310A8A2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B893F781-8DD6-42E4-9BC3-3C08A64CC94E}" type="doc">
      <dgm:prSet loTypeId="urn:microsoft.com/office/officeart/2005/8/layout/vList2" loCatId="list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EA1E43F4-B21A-4069-9554-6EB8D81B4098}">
      <dgm:prSet/>
      <dgm:spPr/>
      <dgm:t>
        <a:bodyPr/>
        <a:lstStyle/>
        <a:p>
          <a:pPr rtl="0"/>
          <a:r>
            <a:rPr lang="ru-RU" dirty="0" smtClean="0"/>
            <a:t>Цели введения знака — достоверное информирование потребителей об </a:t>
          </a:r>
          <a:r>
            <a:rPr lang="ru-RU" dirty="0" err="1" smtClean="0"/>
            <a:t>экологичности</a:t>
          </a:r>
          <a:r>
            <a:rPr lang="ru-RU" dirty="0" smtClean="0"/>
            <a:t> приобретаемого продукта и стимулирование изготовителей к соблюдению норм и требований по охране окружающей среды.</a:t>
          </a:r>
          <a:endParaRPr lang="ru-RU" dirty="0"/>
        </a:p>
      </dgm:t>
    </dgm:pt>
    <dgm:pt modelId="{8DD2EA6B-5B93-4EC4-B2E3-E9CA71DA88DC}" type="parTrans" cxnId="{4EB4E6A0-2A0E-49F8-AE59-C14D97F4AE94}">
      <dgm:prSet/>
      <dgm:spPr/>
      <dgm:t>
        <a:bodyPr/>
        <a:lstStyle/>
        <a:p>
          <a:endParaRPr lang="ru-RU"/>
        </a:p>
      </dgm:t>
    </dgm:pt>
    <dgm:pt modelId="{80BB8C8D-667A-4134-A982-CC100DC01336}" type="sibTrans" cxnId="{4EB4E6A0-2A0E-49F8-AE59-C14D97F4AE94}">
      <dgm:prSet/>
      <dgm:spPr/>
      <dgm:t>
        <a:bodyPr/>
        <a:lstStyle/>
        <a:p>
          <a:endParaRPr lang="ru-RU"/>
        </a:p>
      </dgm:t>
    </dgm:pt>
    <dgm:pt modelId="{9C778BA4-9E78-42B9-9263-47C022810A18}" type="pres">
      <dgm:prSet presAssocID="{B893F781-8DD6-42E4-9BC3-3C08A64CC94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587B78E2-9896-4243-9BDC-789343E99BD8}" type="pres">
      <dgm:prSet presAssocID="{EA1E43F4-B21A-4069-9554-6EB8D81B4098}" presName="parentText" presStyleLbl="node1" presStyleIdx="0" presStyleCnt="1" custScaleY="126595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F679F494-E917-4F8B-8787-29E3221D5CD0}" type="presOf" srcId="{B893F781-8DD6-42E4-9BC3-3C08A64CC94E}" destId="{9C778BA4-9E78-42B9-9263-47C022810A18}" srcOrd="0" destOrd="0" presId="urn:microsoft.com/office/officeart/2005/8/layout/vList2"/>
    <dgm:cxn modelId="{BD24E4BD-BDF7-45D5-A12E-9B24F88CE94A}" type="presOf" srcId="{EA1E43F4-B21A-4069-9554-6EB8D81B4098}" destId="{587B78E2-9896-4243-9BDC-789343E99BD8}" srcOrd="0" destOrd="0" presId="urn:microsoft.com/office/officeart/2005/8/layout/vList2"/>
    <dgm:cxn modelId="{4EB4E6A0-2A0E-49F8-AE59-C14D97F4AE94}" srcId="{B893F781-8DD6-42E4-9BC3-3C08A64CC94E}" destId="{EA1E43F4-B21A-4069-9554-6EB8D81B4098}" srcOrd="0" destOrd="0" parTransId="{8DD2EA6B-5B93-4EC4-B2E3-E9CA71DA88DC}" sibTransId="{80BB8C8D-667A-4134-A982-CC100DC01336}"/>
    <dgm:cxn modelId="{03B8F065-0B86-446E-9417-851EB377D336}" type="presParOf" srcId="{9C778BA4-9E78-42B9-9263-47C022810A18}" destId="{587B78E2-9896-4243-9BDC-789343E99BD8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FE202E5D-477A-47B9-BB76-30232BD606B7}" type="doc">
      <dgm:prSet loTypeId="urn:microsoft.com/office/officeart/2005/8/layout/vList2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B62571D9-4D46-460D-A4CC-4E02BA340214}">
      <dgm:prSet/>
      <dgm:spPr/>
      <dgm:t>
        <a:bodyPr/>
        <a:lstStyle/>
        <a:p>
          <a:pPr algn="ctr" rtl="0"/>
          <a:r>
            <a:rPr lang="ru-RU" b="0" i="0" dirty="0" smtClean="0"/>
            <a:t>ЗНАКИ ЭКОЛОГИЧЕСКОЙ МАРКИРОВКИ</a:t>
          </a:r>
          <a:endParaRPr lang="ru-RU" dirty="0"/>
        </a:p>
      </dgm:t>
    </dgm:pt>
    <dgm:pt modelId="{F911A590-71AB-45AC-BAF9-4C69722A2933}" type="parTrans" cxnId="{63BDBFFA-8412-4F48-A517-AC891972AADA}">
      <dgm:prSet/>
      <dgm:spPr/>
      <dgm:t>
        <a:bodyPr/>
        <a:lstStyle/>
        <a:p>
          <a:endParaRPr lang="ru-RU"/>
        </a:p>
      </dgm:t>
    </dgm:pt>
    <dgm:pt modelId="{1E0DA3CC-BD80-4E94-BEA4-DEDF02B46E14}" type="sibTrans" cxnId="{63BDBFFA-8412-4F48-A517-AC891972AADA}">
      <dgm:prSet/>
      <dgm:spPr/>
      <dgm:t>
        <a:bodyPr/>
        <a:lstStyle/>
        <a:p>
          <a:endParaRPr lang="ru-RU"/>
        </a:p>
      </dgm:t>
    </dgm:pt>
    <dgm:pt modelId="{669C41A7-CAB4-4B14-B03B-F338AAA4996D}" type="pres">
      <dgm:prSet presAssocID="{FE202E5D-477A-47B9-BB76-30232BD606B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3463624E-AD03-4B7C-BA9B-1281983A6B5D}" type="pres">
      <dgm:prSet presAssocID="{B62571D9-4D46-460D-A4CC-4E02BA340214}" presName="parentText" presStyleLbl="node1" presStyleIdx="0" presStyleCnt="1" custScaleY="133666" custLinFactNeighborX="4762" custLinFactNeighborY="-2696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63BDBFFA-8412-4F48-A517-AC891972AADA}" srcId="{FE202E5D-477A-47B9-BB76-30232BD606B7}" destId="{B62571D9-4D46-460D-A4CC-4E02BA340214}" srcOrd="0" destOrd="0" parTransId="{F911A590-71AB-45AC-BAF9-4C69722A2933}" sibTransId="{1E0DA3CC-BD80-4E94-BEA4-DEDF02B46E14}"/>
    <dgm:cxn modelId="{13BAD92E-CD6F-4D61-B096-A2FA54FF0A1F}" type="presOf" srcId="{B62571D9-4D46-460D-A4CC-4E02BA340214}" destId="{3463624E-AD03-4B7C-BA9B-1281983A6B5D}" srcOrd="0" destOrd="0" presId="urn:microsoft.com/office/officeart/2005/8/layout/vList2"/>
    <dgm:cxn modelId="{37E19DB4-5FBB-443B-8D6C-929F4AA70EB0}" type="presOf" srcId="{FE202E5D-477A-47B9-BB76-30232BD606B7}" destId="{669C41A7-CAB4-4B14-B03B-F338AAA4996D}" srcOrd="0" destOrd="0" presId="urn:microsoft.com/office/officeart/2005/8/layout/vList2"/>
    <dgm:cxn modelId="{5B463422-B7F5-4E74-A08D-450063C46162}" type="presParOf" srcId="{669C41A7-CAB4-4B14-B03B-F338AAA4996D}" destId="{3463624E-AD03-4B7C-BA9B-1281983A6B5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CB6E534C-5CAA-4617-8752-483C9F750B8D}" type="doc">
      <dgm:prSet loTypeId="urn:microsoft.com/office/officeart/2005/8/layout/vList2" loCatId="list" qsTypeId="urn:microsoft.com/office/officeart/2005/8/quickstyle/3d1" qsCatId="3D" csTypeId="urn:microsoft.com/office/officeart/2005/8/colors/accent3_4" csCatId="accent3"/>
      <dgm:spPr/>
      <dgm:t>
        <a:bodyPr/>
        <a:lstStyle/>
        <a:p>
          <a:endParaRPr lang="ru-RU"/>
        </a:p>
      </dgm:t>
    </dgm:pt>
    <dgm:pt modelId="{3156BA7A-C32D-410D-8C74-2B073BDAB975}">
      <dgm:prSet/>
      <dgm:spPr/>
      <dgm:t>
        <a:bodyPr/>
        <a:lstStyle/>
        <a:p>
          <a:pPr algn="ctr" rtl="0"/>
          <a:r>
            <a:rPr lang="ru-RU" dirty="0" smtClean="0"/>
            <a:t>Спасибо за внимание</a:t>
          </a:r>
          <a:endParaRPr lang="ru-RU" dirty="0"/>
        </a:p>
      </dgm:t>
    </dgm:pt>
    <dgm:pt modelId="{87F5E396-1E78-4C1C-A127-8F885C97F6B4}" type="parTrans" cxnId="{A0C6C3BA-7639-4387-85F0-A7E3E928052A}">
      <dgm:prSet/>
      <dgm:spPr/>
      <dgm:t>
        <a:bodyPr/>
        <a:lstStyle/>
        <a:p>
          <a:endParaRPr lang="ru-RU"/>
        </a:p>
      </dgm:t>
    </dgm:pt>
    <dgm:pt modelId="{CBA95F4C-DF35-486D-9DD4-BE61455F45BA}" type="sibTrans" cxnId="{A0C6C3BA-7639-4387-85F0-A7E3E928052A}">
      <dgm:prSet/>
      <dgm:spPr/>
      <dgm:t>
        <a:bodyPr/>
        <a:lstStyle/>
        <a:p>
          <a:endParaRPr lang="ru-RU"/>
        </a:p>
      </dgm:t>
    </dgm:pt>
    <dgm:pt modelId="{A0DFB869-B33A-43AA-A63D-2215CE106196}" type="pres">
      <dgm:prSet presAssocID="{CB6E534C-5CAA-4617-8752-483C9F750B8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8B3F995C-42E0-49E7-A32C-559C0645967E}" type="pres">
      <dgm:prSet presAssocID="{3156BA7A-C32D-410D-8C74-2B073BDAB975}" presName="parentText" presStyleLbl="node1" presStyleIdx="0" presStyleCnt="1" custLinFactNeighborX="5035" custLinFactNeighborY="-946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4A490147-CBC1-4368-939D-ADB312F6A00D}" type="presOf" srcId="{3156BA7A-C32D-410D-8C74-2B073BDAB975}" destId="{8B3F995C-42E0-49E7-A32C-559C0645967E}" srcOrd="0" destOrd="0" presId="urn:microsoft.com/office/officeart/2005/8/layout/vList2"/>
    <dgm:cxn modelId="{A0C6C3BA-7639-4387-85F0-A7E3E928052A}" srcId="{CB6E534C-5CAA-4617-8752-483C9F750B8D}" destId="{3156BA7A-C32D-410D-8C74-2B073BDAB975}" srcOrd="0" destOrd="0" parTransId="{87F5E396-1E78-4C1C-A127-8F885C97F6B4}" sibTransId="{CBA95F4C-DF35-486D-9DD4-BE61455F45BA}"/>
    <dgm:cxn modelId="{FAF2850C-961E-40C0-A0B7-67CD25A6BFEB}" type="presOf" srcId="{CB6E534C-5CAA-4617-8752-483C9F750B8D}" destId="{A0DFB869-B33A-43AA-A63D-2215CE106196}" srcOrd="0" destOrd="0" presId="urn:microsoft.com/office/officeart/2005/8/layout/vList2"/>
    <dgm:cxn modelId="{4E789B41-CA70-4B1D-AD9B-3CE7DADB3951}" type="presParOf" srcId="{A0DFB869-B33A-43AA-A63D-2215CE106196}" destId="{8B3F995C-42E0-49E7-A32C-559C0645967E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7B839C4-6596-4C7B-A2DE-B42F772D8D49}" type="doc">
      <dgm:prSet loTypeId="urn:microsoft.com/office/officeart/2005/8/layout/vList2" loCatId="list" qsTypeId="urn:microsoft.com/office/officeart/2005/8/quickstyle/3d2" qsCatId="3D" csTypeId="urn:microsoft.com/office/officeart/2005/8/colors/accent1_2" csCatId="accent1"/>
      <dgm:spPr/>
      <dgm:t>
        <a:bodyPr/>
        <a:lstStyle/>
        <a:p>
          <a:endParaRPr lang="ru-RU"/>
        </a:p>
      </dgm:t>
    </dgm:pt>
    <dgm:pt modelId="{0EF4966D-93AD-439F-807D-84670FB79CC7}">
      <dgm:prSet/>
      <dgm:spPr/>
      <dgm:t>
        <a:bodyPr/>
        <a:lstStyle/>
        <a:p>
          <a:pPr rtl="0"/>
          <a:r>
            <a:rPr lang="ru-RU" dirty="0" smtClean="0"/>
            <a:t>Экологическая сертификация - это подтверждение соответствия безопасности продукции для человека и окружающей среды требованиям национальных и международных стандартов, нормативно-технических документов.</a:t>
          </a:r>
          <a:endParaRPr lang="ru-RU" dirty="0"/>
        </a:p>
      </dgm:t>
    </dgm:pt>
    <dgm:pt modelId="{39EE75F7-4D6A-4326-B0DE-D0A429D721E6}" type="parTrans" cxnId="{EA6AE135-4C81-4CC3-B114-EC67100C4C1C}">
      <dgm:prSet/>
      <dgm:spPr/>
      <dgm:t>
        <a:bodyPr/>
        <a:lstStyle/>
        <a:p>
          <a:endParaRPr lang="ru-RU"/>
        </a:p>
      </dgm:t>
    </dgm:pt>
    <dgm:pt modelId="{FA7BE178-9988-4BC2-B3E0-7387DA2A9170}" type="sibTrans" cxnId="{EA6AE135-4C81-4CC3-B114-EC67100C4C1C}">
      <dgm:prSet/>
      <dgm:spPr/>
      <dgm:t>
        <a:bodyPr/>
        <a:lstStyle/>
        <a:p>
          <a:endParaRPr lang="ru-RU"/>
        </a:p>
      </dgm:t>
    </dgm:pt>
    <dgm:pt modelId="{840582AC-0F97-457D-8442-621418383D8B}" type="pres">
      <dgm:prSet presAssocID="{A7B839C4-6596-4C7B-A2DE-B42F772D8D4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3B07141B-EAC3-4F1D-8EEB-DBB8C3A7CA6F}" type="pres">
      <dgm:prSet presAssocID="{0EF4966D-93AD-439F-807D-84670FB79CC7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E914AC67-3A35-4940-A4FD-19EDC1B5FA4A}" type="presOf" srcId="{A7B839C4-6596-4C7B-A2DE-B42F772D8D49}" destId="{840582AC-0F97-457D-8442-621418383D8B}" srcOrd="0" destOrd="0" presId="urn:microsoft.com/office/officeart/2005/8/layout/vList2"/>
    <dgm:cxn modelId="{04A19384-5E37-4E14-A2A6-1B30526DDEAB}" type="presOf" srcId="{0EF4966D-93AD-439F-807D-84670FB79CC7}" destId="{3B07141B-EAC3-4F1D-8EEB-DBB8C3A7CA6F}" srcOrd="0" destOrd="0" presId="urn:microsoft.com/office/officeart/2005/8/layout/vList2"/>
    <dgm:cxn modelId="{EA6AE135-4C81-4CC3-B114-EC67100C4C1C}" srcId="{A7B839C4-6596-4C7B-A2DE-B42F772D8D49}" destId="{0EF4966D-93AD-439F-807D-84670FB79CC7}" srcOrd="0" destOrd="0" parTransId="{39EE75F7-4D6A-4326-B0DE-D0A429D721E6}" sibTransId="{FA7BE178-9988-4BC2-B3E0-7387DA2A9170}"/>
    <dgm:cxn modelId="{096FF141-3763-40B6-A3DB-FFE2B7B98D0C}" type="presParOf" srcId="{840582AC-0F97-457D-8442-621418383D8B}" destId="{3B07141B-EAC3-4F1D-8EEB-DBB8C3A7CA6F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917A657-E25A-416A-8C13-29C3AC52BEEB}" type="doc">
      <dgm:prSet loTypeId="urn:microsoft.com/office/officeart/2005/8/layout/vList2" loCatId="list" qsTypeId="urn:microsoft.com/office/officeart/2005/8/quickstyle/3d1" qsCatId="3D" csTypeId="urn:microsoft.com/office/officeart/2005/8/colors/accent1_2" csCatId="accent1"/>
      <dgm:spPr/>
      <dgm:t>
        <a:bodyPr/>
        <a:lstStyle/>
        <a:p>
          <a:endParaRPr lang="ru-RU"/>
        </a:p>
      </dgm:t>
    </dgm:pt>
    <dgm:pt modelId="{F5D3F61B-9233-4856-96B5-F20D9A8B809E}">
      <dgm:prSet/>
      <dgm:spPr/>
      <dgm:t>
        <a:bodyPr/>
        <a:lstStyle/>
        <a:p>
          <a:pPr rtl="0"/>
          <a:r>
            <a:rPr lang="ru-RU" dirty="0" smtClean="0"/>
            <a:t>Цель экологической сертификации — стимулирование производителей к внедрению таких технологических процессов и разработке таких товаров, которые в минимальной степени загрязняют природную среду и дают потребителю гарантию безопасности продукции для его жизни, здоровья, имущества и среды обитания.</a:t>
          </a:r>
          <a:endParaRPr lang="ru-RU" dirty="0"/>
        </a:p>
      </dgm:t>
    </dgm:pt>
    <dgm:pt modelId="{5D119132-7A1B-4427-8251-1DC0E043D6E6}" type="parTrans" cxnId="{1854D729-DC54-4571-AF1A-E83A06D7FAE3}">
      <dgm:prSet/>
      <dgm:spPr/>
      <dgm:t>
        <a:bodyPr/>
        <a:lstStyle/>
        <a:p>
          <a:endParaRPr lang="ru-RU"/>
        </a:p>
      </dgm:t>
    </dgm:pt>
    <dgm:pt modelId="{4551766C-4750-4950-877A-B1773519E150}" type="sibTrans" cxnId="{1854D729-DC54-4571-AF1A-E83A06D7FAE3}">
      <dgm:prSet/>
      <dgm:spPr/>
      <dgm:t>
        <a:bodyPr/>
        <a:lstStyle/>
        <a:p>
          <a:endParaRPr lang="ru-RU"/>
        </a:p>
      </dgm:t>
    </dgm:pt>
    <dgm:pt modelId="{02074726-1B1E-4C75-8021-A5FD590F7631}" type="pres">
      <dgm:prSet presAssocID="{5917A657-E25A-416A-8C13-29C3AC52BEE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539C36CC-9118-468B-8ECC-301BDEC412C2}" type="pres">
      <dgm:prSet presAssocID="{F5D3F61B-9233-4856-96B5-F20D9A8B809E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1854D729-DC54-4571-AF1A-E83A06D7FAE3}" srcId="{5917A657-E25A-416A-8C13-29C3AC52BEEB}" destId="{F5D3F61B-9233-4856-96B5-F20D9A8B809E}" srcOrd="0" destOrd="0" parTransId="{5D119132-7A1B-4427-8251-1DC0E043D6E6}" sibTransId="{4551766C-4750-4950-877A-B1773519E150}"/>
    <dgm:cxn modelId="{9FC3BFEB-6819-4B63-8BE1-2C5F15A55625}" type="presOf" srcId="{F5D3F61B-9233-4856-96B5-F20D9A8B809E}" destId="{539C36CC-9118-468B-8ECC-301BDEC412C2}" srcOrd="0" destOrd="0" presId="urn:microsoft.com/office/officeart/2005/8/layout/vList2"/>
    <dgm:cxn modelId="{B73053A8-2D12-407A-972C-B6910502AD4B}" type="presOf" srcId="{5917A657-E25A-416A-8C13-29C3AC52BEEB}" destId="{02074726-1B1E-4C75-8021-A5FD590F7631}" srcOrd="0" destOrd="0" presId="urn:microsoft.com/office/officeart/2005/8/layout/vList2"/>
    <dgm:cxn modelId="{E673994D-9E9E-4EBD-80DE-8E4A59704859}" type="presParOf" srcId="{02074726-1B1E-4C75-8021-A5FD590F7631}" destId="{539C36CC-9118-468B-8ECC-301BDEC412C2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3CB76B7-32A4-4CE1-AAE3-B83BB09C930C}" type="doc">
      <dgm:prSet loTypeId="urn:microsoft.com/office/officeart/2005/8/layout/orgChart1" loCatId="hierarchy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C1CEF359-9447-4B4B-A3FC-22CF0753EC0C}">
      <dgm:prSet/>
      <dgm:spPr/>
      <dgm:t>
        <a:bodyPr/>
        <a:lstStyle/>
        <a:p>
          <a:pPr rtl="0"/>
          <a:r>
            <a:rPr lang="ru-RU" dirty="0" smtClean="0"/>
            <a:t>Основными целями экологической сертификации являются: </a:t>
          </a:r>
          <a:br>
            <a:rPr lang="ru-RU" dirty="0" smtClean="0"/>
          </a:br>
          <a:endParaRPr lang="ru-RU" dirty="0"/>
        </a:p>
      </dgm:t>
    </dgm:pt>
    <dgm:pt modelId="{F48C822E-F50A-4B7A-9A68-FBF7A9D40D94}" type="parTrans" cxnId="{90968C67-1317-4C0E-BC63-743C1B704CEB}">
      <dgm:prSet/>
      <dgm:spPr/>
      <dgm:t>
        <a:bodyPr/>
        <a:lstStyle/>
        <a:p>
          <a:endParaRPr lang="ru-RU"/>
        </a:p>
      </dgm:t>
    </dgm:pt>
    <dgm:pt modelId="{2DAA8ACE-75D6-4687-8F11-4F82316E5F3E}" type="sibTrans" cxnId="{90968C67-1317-4C0E-BC63-743C1B704CEB}">
      <dgm:prSet/>
      <dgm:spPr/>
      <dgm:t>
        <a:bodyPr/>
        <a:lstStyle/>
        <a:p>
          <a:endParaRPr lang="ru-RU"/>
        </a:p>
      </dgm:t>
    </dgm:pt>
    <dgm:pt modelId="{7D70E6D0-0E9D-435F-AACB-038E31EEBD9C}" type="pres">
      <dgm:prSet presAssocID="{53CB76B7-32A4-4CE1-AAE3-B83BB09C930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091CCBEB-D4F1-4D72-84CC-DF075CA15BF3}" type="pres">
      <dgm:prSet presAssocID="{C1CEF359-9447-4B4B-A3FC-22CF0753EC0C}" presName="hierRoot1" presStyleCnt="0">
        <dgm:presLayoutVars>
          <dgm:hierBranch val="init"/>
        </dgm:presLayoutVars>
      </dgm:prSet>
      <dgm:spPr/>
    </dgm:pt>
    <dgm:pt modelId="{1F2F6404-E37E-44B0-BAFF-8FA1497EB9D2}" type="pres">
      <dgm:prSet presAssocID="{C1CEF359-9447-4B4B-A3FC-22CF0753EC0C}" presName="rootComposite1" presStyleCnt="0"/>
      <dgm:spPr/>
    </dgm:pt>
    <dgm:pt modelId="{89CFED64-2269-49C7-8FE3-5238D990595D}" type="pres">
      <dgm:prSet presAssocID="{C1CEF359-9447-4B4B-A3FC-22CF0753EC0C}" presName="rootText1" presStyleLbl="node0" presStyleIdx="0" presStyleCnt="1" custScaleX="447039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EDE121E4-D9CF-4DED-8475-D70751AB295F}" type="pres">
      <dgm:prSet presAssocID="{C1CEF359-9447-4B4B-A3FC-22CF0753EC0C}" presName="rootConnector1" presStyleLbl="node1" presStyleIdx="0" presStyleCnt="0"/>
      <dgm:spPr/>
      <dgm:t>
        <a:bodyPr/>
        <a:lstStyle/>
        <a:p>
          <a:endParaRPr lang="ru-RU"/>
        </a:p>
      </dgm:t>
    </dgm:pt>
    <dgm:pt modelId="{509642B2-C80A-4DE5-832C-9A5AF96F56B9}" type="pres">
      <dgm:prSet presAssocID="{C1CEF359-9447-4B4B-A3FC-22CF0753EC0C}" presName="hierChild2" presStyleCnt="0"/>
      <dgm:spPr/>
    </dgm:pt>
    <dgm:pt modelId="{4B2298CE-7EBA-474B-A132-DD334277FA19}" type="pres">
      <dgm:prSet presAssocID="{C1CEF359-9447-4B4B-A3FC-22CF0753EC0C}" presName="hierChild3" presStyleCnt="0"/>
      <dgm:spPr/>
    </dgm:pt>
  </dgm:ptLst>
  <dgm:cxnLst>
    <dgm:cxn modelId="{6CBD25F1-FF9A-4CD3-8BA7-E8A37B24C03A}" type="presOf" srcId="{C1CEF359-9447-4B4B-A3FC-22CF0753EC0C}" destId="{EDE121E4-D9CF-4DED-8475-D70751AB295F}" srcOrd="1" destOrd="0" presId="urn:microsoft.com/office/officeart/2005/8/layout/orgChart1"/>
    <dgm:cxn modelId="{90968C67-1317-4C0E-BC63-743C1B704CEB}" srcId="{53CB76B7-32A4-4CE1-AAE3-B83BB09C930C}" destId="{C1CEF359-9447-4B4B-A3FC-22CF0753EC0C}" srcOrd="0" destOrd="0" parTransId="{F48C822E-F50A-4B7A-9A68-FBF7A9D40D94}" sibTransId="{2DAA8ACE-75D6-4687-8F11-4F82316E5F3E}"/>
    <dgm:cxn modelId="{86A5EBFE-217D-4D22-8DB8-7ECF0D115C94}" type="presOf" srcId="{53CB76B7-32A4-4CE1-AAE3-B83BB09C930C}" destId="{7D70E6D0-0E9D-435F-AACB-038E31EEBD9C}" srcOrd="0" destOrd="0" presId="urn:microsoft.com/office/officeart/2005/8/layout/orgChart1"/>
    <dgm:cxn modelId="{A4E4AFE9-6EB6-4196-8376-8FE3DC2334D8}" type="presOf" srcId="{C1CEF359-9447-4B4B-A3FC-22CF0753EC0C}" destId="{89CFED64-2269-49C7-8FE3-5238D990595D}" srcOrd="0" destOrd="0" presId="urn:microsoft.com/office/officeart/2005/8/layout/orgChart1"/>
    <dgm:cxn modelId="{15D54902-292A-46DE-9706-A892C811CB25}" type="presParOf" srcId="{7D70E6D0-0E9D-435F-AACB-038E31EEBD9C}" destId="{091CCBEB-D4F1-4D72-84CC-DF075CA15BF3}" srcOrd="0" destOrd="0" presId="urn:microsoft.com/office/officeart/2005/8/layout/orgChart1"/>
    <dgm:cxn modelId="{BBA27A99-A868-4207-9843-170E67A4A69A}" type="presParOf" srcId="{091CCBEB-D4F1-4D72-84CC-DF075CA15BF3}" destId="{1F2F6404-E37E-44B0-BAFF-8FA1497EB9D2}" srcOrd="0" destOrd="0" presId="urn:microsoft.com/office/officeart/2005/8/layout/orgChart1"/>
    <dgm:cxn modelId="{D4796660-C59E-4520-B26F-2A64B1F635BC}" type="presParOf" srcId="{1F2F6404-E37E-44B0-BAFF-8FA1497EB9D2}" destId="{89CFED64-2269-49C7-8FE3-5238D990595D}" srcOrd="0" destOrd="0" presId="urn:microsoft.com/office/officeart/2005/8/layout/orgChart1"/>
    <dgm:cxn modelId="{5BC6F2AB-F6F4-4B32-ACCB-C2C8C041052B}" type="presParOf" srcId="{1F2F6404-E37E-44B0-BAFF-8FA1497EB9D2}" destId="{EDE121E4-D9CF-4DED-8475-D70751AB295F}" srcOrd="1" destOrd="0" presId="urn:microsoft.com/office/officeart/2005/8/layout/orgChart1"/>
    <dgm:cxn modelId="{A7F3E61E-F133-495C-8232-84166AEB39DB}" type="presParOf" srcId="{091CCBEB-D4F1-4D72-84CC-DF075CA15BF3}" destId="{509642B2-C80A-4DE5-832C-9A5AF96F56B9}" srcOrd="1" destOrd="0" presId="urn:microsoft.com/office/officeart/2005/8/layout/orgChart1"/>
    <dgm:cxn modelId="{931C46A4-B0CE-4812-86CC-5F41B55DFA97}" type="presParOf" srcId="{091CCBEB-D4F1-4D72-84CC-DF075CA15BF3}" destId="{4B2298CE-7EBA-474B-A132-DD334277FA19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5F08CF3-5B34-46ED-84B5-321780B63705}" type="doc">
      <dgm:prSet loTypeId="urn:microsoft.com/office/officeart/2005/8/layout/vList2" loCatId="list" qsTypeId="urn:microsoft.com/office/officeart/2005/8/quickstyle/3d1" qsCatId="3D" csTypeId="urn:microsoft.com/office/officeart/2005/8/colors/accent1_2" csCatId="accent1"/>
      <dgm:spPr/>
      <dgm:t>
        <a:bodyPr/>
        <a:lstStyle/>
        <a:p>
          <a:endParaRPr lang="ru-RU"/>
        </a:p>
      </dgm:t>
    </dgm:pt>
    <dgm:pt modelId="{FA5AF1DD-9AD5-466D-94D2-8A2ABCB716C0}">
      <dgm:prSet/>
      <dgm:spPr/>
      <dgm:t>
        <a:bodyPr/>
        <a:lstStyle/>
        <a:p>
          <a:pPr rtl="0"/>
          <a:r>
            <a:rPr lang="ru-RU" dirty="0" smtClean="0"/>
            <a:t>-   повышение качества продукции путем создания условий для открытой свободной конкуренции предприятий на едином рынке </a:t>
          </a:r>
          <a:endParaRPr lang="ru-RU" dirty="0"/>
        </a:p>
      </dgm:t>
    </dgm:pt>
    <dgm:pt modelId="{E9A441D5-13CD-4708-B2D4-48AA30228DCE}" type="parTrans" cxnId="{F872CBBF-CA7C-4F2A-B0F5-2D9EE611D538}">
      <dgm:prSet/>
      <dgm:spPr/>
      <dgm:t>
        <a:bodyPr/>
        <a:lstStyle/>
        <a:p>
          <a:endParaRPr lang="ru-RU"/>
        </a:p>
      </dgm:t>
    </dgm:pt>
    <dgm:pt modelId="{00274EE6-EE59-47CE-8AF6-F5CAC9A55E68}" type="sibTrans" cxnId="{F872CBBF-CA7C-4F2A-B0F5-2D9EE611D538}">
      <dgm:prSet/>
      <dgm:spPr/>
      <dgm:t>
        <a:bodyPr/>
        <a:lstStyle/>
        <a:p>
          <a:endParaRPr lang="ru-RU"/>
        </a:p>
      </dgm:t>
    </dgm:pt>
    <dgm:pt modelId="{07AC8A3B-E385-4FCA-906B-A5940BF83481}">
      <dgm:prSet/>
      <dgm:spPr/>
      <dgm:t>
        <a:bodyPr/>
        <a:lstStyle/>
        <a:p>
          <a:pPr rtl="0"/>
          <a:r>
            <a:rPr lang="ru-RU" dirty="0" smtClean="0"/>
            <a:t>товаров и услуг на основе информации об уровне экологической чистоты продукции; </a:t>
          </a:r>
          <a:endParaRPr lang="ru-RU" dirty="0"/>
        </a:p>
      </dgm:t>
    </dgm:pt>
    <dgm:pt modelId="{5F7DFF25-672A-4AEC-BDC0-353F1EB8430F}" type="parTrans" cxnId="{CF39BAD1-32B7-4049-B460-931DEFE3A3F7}">
      <dgm:prSet/>
      <dgm:spPr/>
      <dgm:t>
        <a:bodyPr/>
        <a:lstStyle/>
        <a:p>
          <a:endParaRPr lang="ru-RU"/>
        </a:p>
      </dgm:t>
    </dgm:pt>
    <dgm:pt modelId="{4A96E26F-37BC-4C5D-BAFE-065A21A49B5A}" type="sibTrans" cxnId="{CF39BAD1-32B7-4049-B460-931DEFE3A3F7}">
      <dgm:prSet/>
      <dgm:spPr/>
      <dgm:t>
        <a:bodyPr/>
        <a:lstStyle/>
        <a:p>
          <a:endParaRPr lang="ru-RU"/>
        </a:p>
      </dgm:t>
    </dgm:pt>
    <dgm:pt modelId="{53F87EBE-3970-45A6-AEC9-084B135905A3}">
      <dgm:prSet/>
      <dgm:spPr/>
      <dgm:t>
        <a:bodyPr/>
        <a:lstStyle/>
        <a:p>
          <a:pPr rtl="0"/>
          <a:r>
            <a:rPr lang="ru-RU" dirty="0" smtClean="0"/>
            <a:t>-   защита потребителя от недобросовестной деятельности изготовителя продукции; </a:t>
          </a:r>
          <a:endParaRPr lang="ru-RU" dirty="0"/>
        </a:p>
      </dgm:t>
    </dgm:pt>
    <dgm:pt modelId="{B4608D87-D078-40E0-A27A-584A0C58B670}" type="parTrans" cxnId="{781B1FEC-821C-4EB1-B03E-B99BF5235AEE}">
      <dgm:prSet/>
      <dgm:spPr/>
      <dgm:t>
        <a:bodyPr/>
        <a:lstStyle/>
        <a:p>
          <a:endParaRPr lang="ru-RU"/>
        </a:p>
      </dgm:t>
    </dgm:pt>
    <dgm:pt modelId="{937478AD-F6A4-4D03-B083-F5F4BEEEB013}" type="sibTrans" cxnId="{781B1FEC-821C-4EB1-B03E-B99BF5235AEE}">
      <dgm:prSet/>
      <dgm:spPr/>
      <dgm:t>
        <a:bodyPr/>
        <a:lstStyle/>
        <a:p>
          <a:endParaRPr lang="ru-RU"/>
        </a:p>
      </dgm:t>
    </dgm:pt>
    <dgm:pt modelId="{9ACFC9BE-A3EC-4946-9BAF-91568C0BCE51}">
      <dgm:prSet/>
      <dgm:spPr/>
      <dgm:t>
        <a:bodyPr/>
        <a:lstStyle/>
        <a:p>
          <a:pPr rtl="0"/>
          <a:r>
            <a:rPr lang="ru-RU" dirty="0" smtClean="0"/>
            <a:t>-   подтверждение показателей, определяющих качество ( далее - показателей качества) продукции в части экологической чистоты; </a:t>
          </a:r>
          <a:endParaRPr lang="ru-RU" dirty="0"/>
        </a:p>
      </dgm:t>
    </dgm:pt>
    <dgm:pt modelId="{10C2B271-8156-4ED4-B8AB-B9AE222E131F}" type="parTrans" cxnId="{8A808806-4F43-418E-A46B-9A55A4045C3E}">
      <dgm:prSet/>
      <dgm:spPr/>
      <dgm:t>
        <a:bodyPr/>
        <a:lstStyle/>
        <a:p>
          <a:endParaRPr lang="ru-RU"/>
        </a:p>
      </dgm:t>
    </dgm:pt>
    <dgm:pt modelId="{DF99086A-5199-4258-AABC-E956C83C941B}" type="sibTrans" cxnId="{8A808806-4F43-418E-A46B-9A55A4045C3E}">
      <dgm:prSet/>
      <dgm:spPr/>
      <dgm:t>
        <a:bodyPr/>
        <a:lstStyle/>
        <a:p>
          <a:endParaRPr lang="ru-RU"/>
        </a:p>
      </dgm:t>
    </dgm:pt>
    <dgm:pt modelId="{43E22A4F-F45D-439D-97BB-134F113157AC}">
      <dgm:prSet/>
      <dgm:spPr/>
      <dgm:t>
        <a:bodyPr/>
        <a:lstStyle/>
        <a:p>
          <a:pPr rtl="0"/>
          <a:r>
            <a:rPr lang="ru-RU" dirty="0" smtClean="0"/>
            <a:t>-   содействие потребителю в компетентном выборе продукции; </a:t>
          </a:r>
          <a:endParaRPr lang="ru-RU" dirty="0"/>
        </a:p>
      </dgm:t>
    </dgm:pt>
    <dgm:pt modelId="{9172E5F6-27CF-4A7F-B784-276930AC46CB}" type="parTrans" cxnId="{5DD170FE-8E8B-486F-9132-8FA141768799}">
      <dgm:prSet/>
      <dgm:spPr/>
      <dgm:t>
        <a:bodyPr/>
        <a:lstStyle/>
        <a:p>
          <a:endParaRPr lang="ru-RU"/>
        </a:p>
      </dgm:t>
    </dgm:pt>
    <dgm:pt modelId="{05A37B1E-631B-435B-8549-E37F997D1FD7}" type="sibTrans" cxnId="{5DD170FE-8E8B-486F-9132-8FA141768799}">
      <dgm:prSet/>
      <dgm:spPr/>
      <dgm:t>
        <a:bodyPr/>
        <a:lstStyle/>
        <a:p>
          <a:endParaRPr lang="ru-RU"/>
        </a:p>
      </dgm:t>
    </dgm:pt>
    <dgm:pt modelId="{79063A88-3141-48FB-9193-2CD7DEF06A57}">
      <dgm:prSet/>
      <dgm:spPr/>
      <dgm:t>
        <a:bodyPr/>
        <a:lstStyle/>
        <a:p>
          <a:pPr rtl="0"/>
          <a:r>
            <a:rPr lang="ru-RU" dirty="0" smtClean="0"/>
            <a:t>-   побуждение фирм, прошедших и желающих пройти экологическую сертификацию, к саморазвитию в производстве и реализации экологически качественной продукции. </a:t>
          </a:r>
          <a:endParaRPr lang="ru-RU" dirty="0"/>
        </a:p>
      </dgm:t>
    </dgm:pt>
    <dgm:pt modelId="{7AAD203E-F32D-424C-A6B3-746CE2FA3610}" type="parTrans" cxnId="{ED13FD34-368F-4C09-A647-0C86BFD918E5}">
      <dgm:prSet/>
      <dgm:spPr/>
      <dgm:t>
        <a:bodyPr/>
        <a:lstStyle/>
        <a:p>
          <a:endParaRPr lang="ru-RU"/>
        </a:p>
      </dgm:t>
    </dgm:pt>
    <dgm:pt modelId="{034E0ADD-4AB4-4C03-8CAC-D1C4F77616F8}" type="sibTrans" cxnId="{ED13FD34-368F-4C09-A647-0C86BFD918E5}">
      <dgm:prSet/>
      <dgm:spPr/>
      <dgm:t>
        <a:bodyPr/>
        <a:lstStyle/>
        <a:p>
          <a:endParaRPr lang="ru-RU"/>
        </a:p>
      </dgm:t>
    </dgm:pt>
    <dgm:pt modelId="{31C4AC2B-8902-4DDA-87F5-218B53AC6588}" type="pres">
      <dgm:prSet presAssocID="{65F08CF3-5B34-46ED-84B5-321780B6370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50694AC6-F307-433E-83FD-C7327BBEA402}" type="pres">
      <dgm:prSet presAssocID="{FA5AF1DD-9AD5-466D-94D2-8A2ABCB716C0}" presName="parentText" presStyleLbl="node1" presStyleIdx="0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724F666-36E6-4D13-ACE3-95743C057BEC}" type="pres">
      <dgm:prSet presAssocID="{00274EE6-EE59-47CE-8AF6-F5CAC9A55E68}" presName="spacer" presStyleCnt="0"/>
      <dgm:spPr/>
    </dgm:pt>
    <dgm:pt modelId="{666F135C-ABC8-4CD9-8C75-4518BFD442C1}" type="pres">
      <dgm:prSet presAssocID="{07AC8A3B-E385-4FCA-906B-A5940BF83481}" presName="parentText" presStyleLbl="node1" presStyleIdx="1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1333C88-F682-445E-A4AD-08ED24E4DCAE}" type="pres">
      <dgm:prSet presAssocID="{4A96E26F-37BC-4C5D-BAFE-065A21A49B5A}" presName="spacer" presStyleCnt="0"/>
      <dgm:spPr/>
    </dgm:pt>
    <dgm:pt modelId="{16F3DD4A-9AF4-4518-A2D2-4DD249A167CF}" type="pres">
      <dgm:prSet presAssocID="{53F87EBE-3970-45A6-AEC9-084B135905A3}" presName="parentText" presStyleLbl="node1" presStyleIdx="2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B535048-AF5A-46CD-8982-651F952B2628}" type="pres">
      <dgm:prSet presAssocID="{937478AD-F6A4-4D03-B083-F5F4BEEEB013}" presName="spacer" presStyleCnt="0"/>
      <dgm:spPr/>
    </dgm:pt>
    <dgm:pt modelId="{A720ADE5-F9DF-4B89-AF96-16A05FF1BB96}" type="pres">
      <dgm:prSet presAssocID="{9ACFC9BE-A3EC-4946-9BAF-91568C0BCE51}" presName="parentText" presStyleLbl="node1" presStyleIdx="3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F3360D0-5D7A-4A75-87FF-8836EEE16E5F}" type="pres">
      <dgm:prSet presAssocID="{DF99086A-5199-4258-AABC-E956C83C941B}" presName="spacer" presStyleCnt="0"/>
      <dgm:spPr/>
    </dgm:pt>
    <dgm:pt modelId="{09588A18-0699-49B5-A512-DF7111CB512C}" type="pres">
      <dgm:prSet presAssocID="{43E22A4F-F45D-439D-97BB-134F113157AC}" presName="parentText" presStyleLbl="node1" presStyleIdx="4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4A78A5D-3B7D-45BD-8A86-3CDE2AE34B7C}" type="pres">
      <dgm:prSet presAssocID="{05A37B1E-631B-435B-8549-E37F997D1FD7}" presName="spacer" presStyleCnt="0"/>
      <dgm:spPr/>
    </dgm:pt>
    <dgm:pt modelId="{5017DEF4-0728-4795-8827-60AB68C29D51}" type="pres">
      <dgm:prSet presAssocID="{79063A88-3141-48FB-9193-2CD7DEF06A57}" presName="parentText" presStyleLbl="node1" presStyleIdx="5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E04F8DFD-F82C-40F4-B474-2367469C984C}" type="presOf" srcId="{43E22A4F-F45D-439D-97BB-134F113157AC}" destId="{09588A18-0699-49B5-A512-DF7111CB512C}" srcOrd="0" destOrd="0" presId="urn:microsoft.com/office/officeart/2005/8/layout/vList2"/>
    <dgm:cxn modelId="{54794CA8-E794-42DF-A60C-7EC9590647FD}" type="presOf" srcId="{53F87EBE-3970-45A6-AEC9-084B135905A3}" destId="{16F3DD4A-9AF4-4518-A2D2-4DD249A167CF}" srcOrd="0" destOrd="0" presId="urn:microsoft.com/office/officeart/2005/8/layout/vList2"/>
    <dgm:cxn modelId="{CF39BAD1-32B7-4049-B460-931DEFE3A3F7}" srcId="{65F08CF3-5B34-46ED-84B5-321780B63705}" destId="{07AC8A3B-E385-4FCA-906B-A5940BF83481}" srcOrd="1" destOrd="0" parTransId="{5F7DFF25-672A-4AEC-BDC0-353F1EB8430F}" sibTransId="{4A96E26F-37BC-4C5D-BAFE-065A21A49B5A}"/>
    <dgm:cxn modelId="{17AEED31-F624-4042-A784-1D8D4B7E2357}" type="presOf" srcId="{9ACFC9BE-A3EC-4946-9BAF-91568C0BCE51}" destId="{A720ADE5-F9DF-4B89-AF96-16A05FF1BB96}" srcOrd="0" destOrd="0" presId="urn:microsoft.com/office/officeart/2005/8/layout/vList2"/>
    <dgm:cxn modelId="{8A808806-4F43-418E-A46B-9A55A4045C3E}" srcId="{65F08CF3-5B34-46ED-84B5-321780B63705}" destId="{9ACFC9BE-A3EC-4946-9BAF-91568C0BCE51}" srcOrd="3" destOrd="0" parTransId="{10C2B271-8156-4ED4-B8AB-B9AE222E131F}" sibTransId="{DF99086A-5199-4258-AABC-E956C83C941B}"/>
    <dgm:cxn modelId="{ED13FD34-368F-4C09-A647-0C86BFD918E5}" srcId="{65F08CF3-5B34-46ED-84B5-321780B63705}" destId="{79063A88-3141-48FB-9193-2CD7DEF06A57}" srcOrd="5" destOrd="0" parTransId="{7AAD203E-F32D-424C-A6B3-746CE2FA3610}" sibTransId="{034E0ADD-4AB4-4C03-8CAC-D1C4F77616F8}"/>
    <dgm:cxn modelId="{D0BF1730-D760-41E9-83FD-1F2DC91BB654}" type="presOf" srcId="{FA5AF1DD-9AD5-466D-94D2-8A2ABCB716C0}" destId="{50694AC6-F307-433E-83FD-C7327BBEA402}" srcOrd="0" destOrd="0" presId="urn:microsoft.com/office/officeart/2005/8/layout/vList2"/>
    <dgm:cxn modelId="{8495A9A1-4B5E-4957-A55A-FABE9254BB51}" type="presOf" srcId="{79063A88-3141-48FB-9193-2CD7DEF06A57}" destId="{5017DEF4-0728-4795-8827-60AB68C29D51}" srcOrd="0" destOrd="0" presId="urn:microsoft.com/office/officeart/2005/8/layout/vList2"/>
    <dgm:cxn modelId="{781B1FEC-821C-4EB1-B03E-B99BF5235AEE}" srcId="{65F08CF3-5B34-46ED-84B5-321780B63705}" destId="{53F87EBE-3970-45A6-AEC9-084B135905A3}" srcOrd="2" destOrd="0" parTransId="{B4608D87-D078-40E0-A27A-584A0C58B670}" sibTransId="{937478AD-F6A4-4D03-B083-F5F4BEEEB013}"/>
    <dgm:cxn modelId="{F872CBBF-CA7C-4F2A-B0F5-2D9EE611D538}" srcId="{65F08CF3-5B34-46ED-84B5-321780B63705}" destId="{FA5AF1DD-9AD5-466D-94D2-8A2ABCB716C0}" srcOrd="0" destOrd="0" parTransId="{E9A441D5-13CD-4708-B2D4-48AA30228DCE}" sibTransId="{00274EE6-EE59-47CE-8AF6-F5CAC9A55E68}"/>
    <dgm:cxn modelId="{5DD170FE-8E8B-486F-9132-8FA141768799}" srcId="{65F08CF3-5B34-46ED-84B5-321780B63705}" destId="{43E22A4F-F45D-439D-97BB-134F113157AC}" srcOrd="4" destOrd="0" parTransId="{9172E5F6-27CF-4A7F-B784-276930AC46CB}" sibTransId="{05A37B1E-631B-435B-8549-E37F997D1FD7}"/>
    <dgm:cxn modelId="{89403BDD-22B5-4373-B498-01E0B4F77D31}" type="presOf" srcId="{65F08CF3-5B34-46ED-84B5-321780B63705}" destId="{31C4AC2B-8902-4DDA-87F5-218B53AC6588}" srcOrd="0" destOrd="0" presId="urn:microsoft.com/office/officeart/2005/8/layout/vList2"/>
    <dgm:cxn modelId="{CCFC0EDD-F04B-4A9D-B30A-CF92C0E7D71B}" type="presOf" srcId="{07AC8A3B-E385-4FCA-906B-A5940BF83481}" destId="{666F135C-ABC8-4CD9-8C75-4518BFD442C1}" srcOrd="0" destOrd="0" presId="urn:microsoft.com/office/officeart/2005/8/layout/vList2"/>
    <dgm:cxn modelId="{19E6AF80-B1FC-4B72-8148-B843E06DDD0B}" type="presParOf" srcId="{31C4AC2B-8902-4DDA-87F5-218B53AC6588}" destId="{50694AC6-F307-433E-83FD-C7327BBEA402}" srcOrd="0" destOrd="0" presId="urn:microsoft.com/office/officeart/2005/8/layout/vList2"/>
    <dgm:cxn modelId="{CC3D4282-9E48-4B51-B12B-FCF2CA1F9A3E}" type="presParOf" srcId="{31C4AC2B-8902-4DDA-87F5-218B53AC6588}" destId="{C724F666-36E6-4D13-ACE3-95743C057BEC}" srcOrd="1" destOrd="0" presId="urn:microsoft.com/office/officeart/2005/8/layout/vList2"/>
    <dgm:cxn modelId="{2AE5C4B6-FB31-42D1-B6B9-DEAA57504DBF}" type="presParOf" srcId="{31C4AC2B-8902-4DDA-87F5-218B53AC6588}" destId="{666F135C-ABC8-4CD9-8C75-4518BFD442C1}" srcOrd="2" destOrd="0" presId="urn:microsoft.com/office/officeart/2005/8/layout/vList2"/>
    <dgm:cxn modelId="{D10AC6E3-361C-480C-8A88-FE12FB1BA78F}" type="presParOf" srcId="{31C4AC2B-8902-4DDA-87F5-218B53AC6588}" destId="{D1333C88-F682-445E-A4AD-08ED24E4DCAE}" srcOrd="3" destOrd="0" presId="urn:microsoft.com/office/officeart/2005/8/layout/vList2"/>
    <dgm:cxn modelId="{61B517BE-230F-491C-AA8E-D434BDAE7407}" type="presParOf" srcId="{31C4AC2B-8902-4DDA-87F5-218B53AC6588}" destId="{16F3DD4A-9AF4-4518-A2D2-4DD249A167CF}" srcOrd="4" destOrd="0" presId="urn:microsoft.com/office/officeart/2005/8/layout/vList2"/>
    <dgm:cxn modelId="{8671C4FB-F667-490D-A6D4-0C3A19B5260F}" type="presParOf" srcId="{31C4AC2B-8902-4DDA-87F5-218B53AC6588}" destId="{EB535048-AF5A-46CD-8982-651F952B2628}" srcOrd="5" destOrd="0" presId="urn:microsoft.com/office/officeart/2005/8/layout/vList2"/>
    <dgm:cxn modelId="{4575252B-425C-465A-BBFD-C5209154BC98}" type="presParOf" srcId="{31C4AC2B-8902-4DDA-87F5-218B53AC6588}" destId="{A720ADE5-F9DF-4B89-AF96-16A05FF1BB96}" srcOrd="6" destOrd="0" presId="urn:microsoft.com/office/officeart/2005/8/layout/vList2"/>
    <dgm:cxn modelId="{EE593468-18CD-4E78-ADE9-FBEAE0326E0D}" type="presParOf" srcId="{31C4AC2B-8902-4DDA-87F5-218B53AC6588}" destId="{DF3360D0-5D7A-4A75-87FF-8836EEE16E5F}" srcOrd="7" destOrd="0" presId="urn:microsoft.com/office/officeart/2005/8/layout/vList2"/>
    <dgm:cxn modelId="{DACC77FA-9C31-44B3-9575-02DDA69630DF}" type="presParOf" srcId="{31C4AC2B-8902-4DDA-87F5-218B53AC6588}" destId="{09588A18-0699-49B5-A512-DF7111CB512C}" srcOrd="8" destOrd="0" presId="urn:microsoft.com/office/officeart/2005/8/layout/vList2"/>
    <dgm:cxn modelId="{52F98CB8-3E11-42D1-9910-9D991AAF1C03}" type="presParOf" srcId="{31C4AC2B-8902-4DDA-87F5-218B53AC6588}" destId="{A4A78A5D-3B7D-45BD-8A86-3CDE2AE34B7C}" srcOrd="9" destOrd="0" presId="urn:microsoft.com/office/officeart/2005/8/layout/vList2"/>
    <dgm:cxn modelId="{647211DB-6D8D-4482-A1A4-8120DE162878}" type="presParOf" srcId="{31C4AC2B-8902-4DDA-87F5-218B53AC6588}" destId="{5017DEF4-0728-4795-8827-60AB68C29D51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70F247B-146B-476A-92F6-0ECC9F07BA86}" type="doc">
      <dgm:prSet loTypeId="urn:microsoft.com/office/officeart/2005/8/layout/vList2" loCatId="list" qsTypeId="urn:microsoft.com/office/officeart/2005/8/quickstyle/simple5" qsCatId="simple" csTypeId="urn:microsoft.com/office/officeart/2005/8/colors/accent1_2" csCatId="accent1"/>
      <dgm:spPr/>
      <dgm:t>
        <a:bodyPr/>
        <a:lstStyle/>
        <a:p>
          <a:endParaRPr lang="ru-RU"/>
        </a:p>
      </dgm:t>
    </dgm:pt>
    <dgm:pt modelId="{0B6A97C9-CEB9-46AF-B52F-78F6FD985D48}">
      <dgm:prSet/>
      <dgm:spPr/>
      <dgm:t>
        <a:bodyPr/>
        <a:lstStyle/>
        <a:p>
          <a:pPr rtl="0"/>
          <a:r>
            <a:rPr lang="ru-RU" dirty="0" smtClean="0"/>
            <a:t>Основные принципы</a:t>
          </a:r>
          <a:endParaRPr lang="ru-RU" dirty="0"/>
        </a:p>
      </dgm:t>
    </dgm:pt>
    <dgm:pt modelId="{226D8F5B-5A83-4087-BBB3-51829B52A222}" type="parTrans" cxnId="{D1E74A87-F767-4864-A57E-738AF8699F04}">
      <dgm:prSet/>
      <dgm:spPr/>
      <dgm:t>
        <a:bodyPr/>
        <a:lstStyle/>
        <a:p>
          <a:endParaRPr lang="ru-RU"/>
        </a:p>
      </dgm:t>
    </dgm:pt>
    <dgm:pt modelId="{18B48D90-3D92-4855-A77F-4DAD6908BBB9}" type="sibTrans" cxnId="{D1E74A87-F767-4864-A57E-738AF8699F04}">
      <dgm:prSet/>
      <dgm:spPr/>
      <dgm:t>
        <a:bodyPr/>
        <a:lstStyle/>
        <a:p>
          <a:endParaRPr lang="ru-RU"/>
        </a:p>
      </dgm:t>
    </dgm:pt>
    <dgm:pt modelId="{A89CF517-23ED-473A-B647-01BCC0E07BB9}" type="pres">
      <dgm:prSet presAssocID="{270F247B-146B-476A-92F6-0ECC9F07BA8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50AF4989-5191-4BC2-B95C-C2FD22EE341D}" type="pres">
      <dgm:prSet presAssocID="{0B6A97C9-CEB9-46AF-B52F-78F6FD985D48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D1E74A87-F767-4864-A57E-738AF8699F04}" srcId="{270F247B-146B-476A-92F6-0ECC9F07BA86}" destId="{0B6A97C9-CEB9-46AF-B52F-78F6FD985D48}" srcOrd="0" destOrd="0" parTransId="{226D8F5B-5A83-4087-BBB3-51829B52A222}" sibTransId="{18B48D90-3D92-4855-A77F-4DAD6908BBB9}"/>
    <dgm:cxn modelId="{9459D689-E7FA-4970-BEA2-C5F58CCE6156}" type="presOf" srcId="{270F247B-146B-476A-92F6-0ECC9F07BA86}" destId="{A89CF517-23ED-473A-B647-01BCC0E07BB9}" srcOrd="0" destOrd="0" presId="urn:microsoft.com/office/officeart/2005/8/layout/vList2"/>
    <dgm:cxn modelId="{D46E0F6A-E5B0-42EF-B7DF-60994298C81E}" type="presOf" srcId="{0B6A97C9-CEB9-46AF-B52F-78F6FD985D48}" destId="{50AF4989-5191-4BC2-B95C-C2FD22EE341D}" srcOrd="0" destOrd="0" presId="urn:microsoft.com/office/officeart/2005/8/layout/vList2"/>
    <dgm:cxn modelId="{CB87B055-225D-4611-8729-E99342CDD0D8}" type="presParOf" srcId="{A89CF517-23ED-473A-B647-01BCC0E07BB9}" destId="{50AF4989-5191-4BC2-B95C-C2FD22EE341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C7C7B69-CE74-4715-BE03-D557F351FCC2}" type="doc">
      <dgm:prSet loTypeId="urn:microsoft.com/office/officeart/2005/8/layout/vList2" loCatId="list" qsTypeId="urn:microsoft.com/office/officeart/2005/8/quickstyle/3d1" qsCatId="3D" csTypeId="urn:microsoft.com/office/officeart/2005/8/colors/accent1_2" csCatId="accent1"/>
      <dgm:spPr/>
      <dgm:t>
        <a:bodyPr/>
        <a:lstStyle/>
        <a:p>
          <a:endParaRPr lang="ru-RU"/>
        </a:p>
      </dgm:t>
    </dgm:pt>
    <dgm:pt modelId="{B2EBBB4C-61CA-4273-ACE7-9443A37CA2C0}">
      <dgm:prSet/>
      <dgm:spPr/>
      <dgm:t>
        <a:bodyPr/>
        <a:lstStyle/>
        <a:p>
          <a:pPr rtl="0"/>
          <a:r>
            <a:rPr lang="ru-RU" dirty="0" smtClean="0"/>
            <a:t>добровольность,</a:t>
          </a:r>
          <a:endParaRPr lang="ru-RU" dirty="0"/>
        </a:p>
      </dgm:t>
    </dgm:pt>
    <dgm:pt modelId="{B9F2EF08-E868-41B0-A53A-1826FECA585B}" type="parTrans" cxnId="{0B6F0A30-A552-4554-913B-ECAC1A17DF30}">
      <dgm:prSet/>
      <dgm:spPr/>
      <dgm:t>
        <a:bodyPr/>
        <a:lstStyle/>
        <a:p>
          <a:endParaRPr lang="ru-RU"/>
        </a:p>
      </dgm:t>
    </dgm:pt>
    <dgm:pt modelId="{6AA56A6B-11C4-4635-8818-AF5F4300D4EF}" type="sibTrans" cxnId="{0B6F0A30-A552-4554-913B-ECAC1A17DF30}">
      <dgm:prSet/>
      <dgm:spPr/>
      <dgm:t>
        <a:bodyPr/>
        <a:lstStyle/>
        <a:p>
          <a:endParaRPr lang="ru-RU"/>
        </a:p>
      </dgm:t>
    </dgm:pt>
    <dgm:pt modelId="{E8F6D038-782A-4538-85DF-27B0228C84D3}">
      <dgm:prSet/>
      <dgm:spPr/>
      <dgm:t>
        <a:bodyPr/>
        <a:lstStyle/>
        <a:p>
          <a:pPr rtl="0"/>
          <a:r>
            <a:rPr lang="ru-RU" dirty="0" smtClean="0"/>
            <a:t>идентификация,</a:t>
          </a:r>
          <a:endParaRPr lang="ru-RU" dirty="0"/>
        </a:p>
      </dgm:t>
    </dgm:pt>
    <dgm:pt modelId="{AA658400-B1A7-4B80-AA18-5824719B37B2}" type="parTrans" cxnId="{CEC23F21-B494-4207-915F-DDB77F4A2AA1}">
      <dgm:prSet/>
      <dgm:spPr/>
      <dgm:t>
        <a:bodyPr/>
        <a:lstStyle/>
        <a:p>
          <a:endParaRPr lang="ru-RU"/>
        </a:p>
      </dgm:t>
    </dgm:pt>
    <dgm:pt modelId="{34832779-FBEC-4DB6-8547-3C2B48350D38}" type="sibTrans" cxnId="{CEC23F21-B494-4207-915F-DDB77F4A2AA1}">
      <dgm:prSet/>
      <dgm:spPr/>
      <dgm:t>
        <a:bodyPr/>
        <a:lstStyle/>
        <a:p>
          <a:endParaRPr lang="ru-RU"/>
        </a:p>
      </dgm:t>
    </dgm:pt>
    <dgm:pt modelId="{2DF9DB27-2A30-4630-B03D-D8E96F3D89AA}">
      <dgm:prSet/>
      <dgm:spPr/>
      <dgm:t>
        <a:bodyPr/>
        <a:lstStyle/>
        <a:p>
          <a:pPr rtl="0"/>
          <a:r>
            <a:rPr lang="ru-RU" dirty="0" smtClean="0"/>
            <a:t>обоснованность,</a:t>
          </a:r>
          <a:endParaRPr lang="ru-RU" dirty="0"/>
        </a:p>
      </dgm:t>
    </dgm:pt>
    <dgm:pt modelId="{C49AE545-FE58-4039-B262-85A50DA8E1C4}" type="parTrans" cxnId="{C8FE5DD7-6345-4E4C-8AED-9B5B402FC4D2}">
      <dgm:prSet/>
      <dgm:spPr/>
      <dgm:t>
        <a:bodyPr/>
        <a:lstStyle/>
        <a:p>
          <a:endParaRPr lang="ru-RU"/>
        </a:p>
      </dgm:t>
    </dgm:pt>
    <dgm:pt modelId="{2BAD3380-1299-4459-AF3F-A40E1C11A7CB}" type="sibTrans" cxnId="{C8FE5DD7-6345-4E4C-8AED-9B5B402FC4D2}">
      <dgm:prSet/>
      <dgm:spPr/>
      <dgm:t>
        <a:bodyPr/>
        <a:lstStyle/>
        <a:p>
          <a:endParaRPr lang="ru-RU"/>
        </a:p>
      </dgm:t>
    </dgm:pt>
    <dgm:pt modelId="{B9F6C089-4258-4EDC-8043-824FA5C54526}">
      <dgm:prSet/>
      <dgm:spPr/>
      <dgm:t>
        <a:bodyPr/>
        <a:lstStyle/>
        <a:p>
          <a:pPr rtl="0"/>
          <a:r>
            <a:rPr lang="ru-RU" dirty="0" smtClean="0"/>
            <a:t>доступность,</a:t>
          </a:r>
          <a:endParaRPr lang="ru-RU" dirty="0"/>
        </a:p>
      </dgm:t>
    </dgm:pt>
    <dgm:pt modelId="{75B071B0-CC10-432E-A2AA-5F6FCA8B33E6}" type="parTrans" cxnId="{2417FE27-3FEF-4971-A38A-2AF6847EF82A}">
      <dgm:prSet/>
      <dgm:spPr/>
      <dgm:t>
        <a:bodyPr/>
        <a:lstStyle/>
        <a:p>
          <a:endParaRPr lang="ru-RU"/>
        </a:p>
      </dgm:t>
    </dgm:pt>
    <dgm:pt modelId="{227BDD5D-8435-4E3E-9B3C-08A9B3090A91}" type="sibTrans" cxnId="{2417FE27-3FEF-4971-A38A-2AF6847EF82A}">
      <dgm:prSet/>
      <dgm:spPr/>
      <dgm:t>
        <a:bodyPr/>
        <a:lstStyle/>
        <a:p>
          <a:endParaRPr lang="ru-RU"/>
        </a:p>
      </dgm:t>
    </dgm:pt>
    <dgm:pt modelId="{551D982A-CCE4-4E4A-9E14-B58C3C2003A1}">
      <dgm:prSet/>
      <dgm:spPr/>
      <dgm:t>
        <a:bodyPr/>
        <a:lstStyle/>
        <a:p>
          <a:pPr rtl="0"/>
          <a:r>
            <a:rPr lang="ru-RU" dirty="0" smtClean="0"/>
            <a:t>доказательность,</a:t>
          </a:r>
          <a:endParaRPr lang="ru-RU" dirty="0"/>
        </a:p>
      </dgm:t>
    </dgm:pt>
    <dgm:pt modelId="{2757CDAA-0620-49F5-BE62-FF4E730E20DB}" type="parTrans" cxnId="{570C5E04-45D2-4808-8EDE-38BB9808BE9F}">
      <dgm:prSet/>
      <dgm:spPr/>
      <dgm:t>
        <a:bodyPr/>
        <a:lstStyle/>
        <a:p>
          <a:endParaRPr lang="ru-RU"/>
        </a:p>
      </dgm:t>
    </dgm:pt>
    <dgm:pt modelId="{B0C808FF-8993-4457-9511-42C69E62F56C}" type="sibTrans" cxnId="{570C5E04-45D2-4808-8EDE-38BB9808BE9F}">
      <dgm:prSet/>
      <dgm:spPr/>
      <dgm:t>
        <a:bodyPr/>
        <a:lstStyle/>
        <a:p>
          <a:endParaRPr lang="ru-RU"/>
        </a:p>
      </dgm:t>
    </dgm:pt>
    <dgm:pt modelId="{006CE761-4E29-4B1B-9C9F-359983581839}">
      <dgm:prSet/>
      <dgm:spPr/>
      <dgm:t>
        <a:bodyPr/>
        <a:lstStyle/>
        <a:p>
          <a:pPr rtl="0"/>
          <a:r>
            <a:rPr lang="ru-RU" dirty="0" smtClean="0"/>
            <a:t>конфиденциальность.</a:t>
          </a:r>
          <a:endParaRPr lang="ru-RU" dirty="0"/>
        </a:p>
      </dgm:t>
    </dgm:pt>
    <dgm:pt modelId="{39971437-BB89-476E-8A7D-5499FB8C3FCB}" type="parTrans" cxnId="{E96EABC7-EC9D-4156-A5D6-380C2AE573CD}">
      <dgm:prSet/>
      <dgm:spPr/>
      <dgm:t>
        <a:bodyPr/>
        <a:lstStyle/>
        <a:p>
          <a:endParaRPr lang="ru-RU"/>
        </a:p>
      </dgm:t>
    </dgm:pt>
    <dgm:pt modelId="{FC02482D-F2F1-4E23-AAFE-F0DE0D557F7A}" type="sibTrans" cxnId="{E96EABC7-EC9D-4156-A5D6-380C2AE573CD}">
      <dgm:prSet/>
      <dgm:spPr/>
      <dgm:t>
        <a:bodyPr/>
        <a:lstStyle/>
        <a:p>
          <a:endParaRPr lang="ru-RU"/>
        </a:p>
      </dgm:t>
    </dgm:pt>
    <dgm:pt modelId="{347BF00F-D75E-4991-941C-8DCD88C80E28}" type="pres">
      <dgm:prSet presAssocID="{4C7C7B69-CE74-4715-BE03-D557F351FCC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01816C07-3926-4CC1-9248-BC892BD69EC5}" type="pres">
      <dgm:prSet presAssocID="{B2EBBB4C-61CA-4273-ACE7-9443A37CA2C0}" presName="parentText" presStyleLbl="node1" presStyleIdx="0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E710EEA-1E5A-4DD8-B50E-66374913ADBD}" type="pres">
      <dgm:prSet presAssocID="{6AA56A6B-11C4-4635-8818-AF5F4300D4EF}" presName="spacer" presStyleCnt="0"/>
      <dgm:spPr/>
    </dgm:pt>
    <dgm:pt modelId="{8202267F-BD3A-4A8B-B492-5C2D66B9B4E6}" type="pres">
      <dgm:prSet presAssocID="{E8F6D038-782A-4538-85DF-27B0228C84D3}" presName="parentText" presStyleLbl="node1" presStyleIdx="1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F53E5A4-2DF9-4F8C-9358-BC077F7052F7}" type="pres">
      <dgm:prSet presAssocID="{34832779-FBEC-4DB6-8547-3C2B48350D38}" presName="spacer" presStyleCnt="0"/>
      <dgm:spPr/>
    </dgm:pt>
    <dgm:pt modelId="{B27C5C7D-AE23-4F88-BBF2-054B9F0E1D59}" type="pres">
      <dgm:prSet presAssocID="{2DF9DB27-2A30-4630-B03D-D8E96F3D89AA}" presName="parentText" presStyleLbl="node1" presStyleIdx="2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04A6E46-84EE-4DE1-8BF7-D0222A75555E}" type="pres">
      <dgm:prSet presAssocID="{2BAD3380-1299-4459-AF3F-A40E1C11A7CB}" presName="spacer" presStyleCnt="0"/>
      <dgm:spPr/>
    </dgm:pt>
    <dgm:pt modelId="{2209E860-D017-420D-998E-FD275A26613B}" type="pres">
      <dgm:prSet presAssocID="{B9F6C089-4258-4EDC-8043-824FA5C54526}" presName="parentText" presStyleLbl="node1" presStyleIdx="3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C430216-206F-4186-BE1A-432760B855E8}" type="pres">
      <dgm:prSet presAssocID="{227BDD5D-8435-4E3E-9B3C-08A9B3090A91}" presName="spacer" presStyleCnt="0"/>
      <dgm:spPr/>
    </dgm:pt>
    <dgm:pt modelId="{87364EAC-CF2F-407D-897D-81281F4A2ED8}" type="pres">
      <dgm:prSet presAssocID="{551D982A-CCE4-4E4A-9E14-B58C3C2003A1}" presName="parentText" presStyleLbl="node1" presStyleIdx="4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1799A69-0D05-403E-BE8D-9D5DAD799C31}" type="pres">
      <dgm:prSet presAssocID="{B0C808FF-8993-4457-9511-42C69E62F56C}" presName="spacer" presStyleCnt="0"/>
      <dgm:spPr/>
    </dgm:pt>
    <dgm:pt modelId="{01518BB1-30F9-4AB1-9A15-0E69C48CC3B7}" type="pres">
      <dgm:prSet presAssocID="{006CE761-4E29-4B1B-9C9F-359983581839}" presName="parentText" presStyleLbl="node1" presStyleIdx="5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4550D460-CEA5-4BDB-A0A0-FBAD199B50D8}" type="presOf" srcId="{B2EBBB4C-61CA-4273-ACE7-9443A37CA2C0}" destId="{01816C07-3926-4CC1-9248-BC892BD69EC5}" srcOrd="0" destOrd="0" presId="urn:microsoft.com/office/officeart/2005/8/layout/vList2"/>
    <dgm:cxn modelId="{6021FE0D-899F-4840-AD02-5BF51E4650F8}" type="presOf" srcId="{B9F6C089-4258-4EDC-8043-824FA5C54526}" destId="{2209E860-D017-420D-998E-FD275A26613B}" srcOrd="0" destOrd="0" presId="urn:microsoft.com/office/officeart/2005/8/layout/vList2"/>
    <dgm:cxn modelId="{C4444886-FBBB-4E10-BB55-1008CE873AB2}" type="presOf" srcId="{551D982A-CCE4-4E4A-9E14-B58C3C2003A1}" destId="{87364EAC-CF2F-407D-897D-81281F4A2ED8}" srcOrd="0" destOrd="0" presId="urn:microsoft.com/office/officeart/2005/8/layout/vList2"/>
    <dgm:cxn modelId="{C1D2C800-AEF6-4C52-9199-841EEC237429}" type="presOf" srcId="{4C7C7B69-CE74-4715-BE03-D557F351FCC2}" destId="{347BF00F-D75E-4991-941C-8DCD88C80E28}" srcOrd="0" destOrd="0" presId="urn:microsoft.com/office/officeart/2005/8/layout/vList2"/>
    <dgm:cxn modelId="{877497BF-DC6D-4427-82B5-03CECF110B0A}" type="presOf" srcId="{E8F6D038-782A-4538-85DF-27B0228C84D3}" destId="{8202267F-BD3A-4A8B-B492-5C2D66B9B4E6}" srcOrd="0" destOrd="0" presId="urn:microsoft.com/office/officeart/2005/8/layout/vList2"/>
    <dgm:cxn modelId="{48F5FCA5-D70F-4237-B538-983C563B272B}" type="presOf" srcId="{006CE761-4E29-4B1B-9C9F-359983581839}" destId="{01518BB1-30F9-4AB1-9A15-0E69C48CC3B7}" srcOrd="0" destOrd="0" presId="urn:microsoft.com/office/officeart/2005/8/layout/vList2"/>
    <dgm:cxn modelId="{C8FE5DD7-6345-4E4C-8AED-9B5B402FC4D2}" srcId="{4C7C7B69-CE74-4715-BE03-D557F351FCC2}" destId="{2DF9DB27-2A30-4630-B03D-D8E96F3D89AA}" srcOrd="2" destOrd="0" parTransId="{C49AE545-FE58-4039-B262-85A50DA8E1C4}" sibTransId="{2BAD3380-1299-4459-AF3F-A40E1C11A7CB}"/>
    <dgm:cxn modelId="{0B6F0A30-A552-4554-913B-ECAC1A17DF30}" srcId="{4C7C7B69-CE74-4715-BE03-D557F351FCC2}" destId="{B2EBBB4C-61CA-4273-ACE7-9443A37CA2C0}" srcOrd="0" destOrd="0" parTransId="{B9F2EF08-E868-41B0-A53A-1826FECA585B}" sibTransId="{6AA56A6B-11C4-4635-8818-AF5F4300D4EF}"/>
    <dgm:cxn modelId="{2417FE27-3FEF-4971-A38A-2AF6847EF82A}" srcId="{4C7C7B69-CE74-4715-BE03-D557F351FCC2}" destId="{B9F6C089-4258-4EDC-8043-824FA5C54526}" srcOrd="3" destOrd="0" parTransId="{75B071B0-CC10-432E-A2AA-5F6FCA8B33E6}" sibTransId="{227BDD5D-8435-4E3E-9B3C-08A9B3090A91}"/>
    <dgm:cxn modelId="{BB77DB0D-1E3D-4F6F-A58C-F447B8700B6C}" type="presOf" srcId="{2DF9DB27-2A30-4630-B03D-D8E96F3D89AA}" destId="{B27C5C7D-AE23-4F88-BBF2-054B9F0E1D59}" srcOrd="0" destOrd="0" presId="urn:microsoft.com/office/officeart/2005/8/layout/vList2"/>
    <dgm:cxn modelId="{570C5E04-45D2-4808-8EDE-38BB9808BE9F}" srcId="{4C7C7B69-CE74-4715-BE03-D557F351FCC2}" destId="{551D982A-CCE4-4E4A-9E14-B58C3C2003A1}" srcOrd="4" destOrd="0" parTransId="{2757CDAA-0620-49F5-BE62-FF4E730E20DB}" sibTransId="{B0C808FF-8993-4457-9511-42C69E62F56C}"/>
    <dgm:cxn modelId="{CEC23F21-B494-4207-915F-DDB77F4A2AA1}" srcId="{4C7C7B69-CE74-4715-BE03-D557F351FCC2}" destId="{E8F6D038-782A-4538-85DF-27B0228C84D3}" srcOrd="1" destOrd="0" parTransId="{AA658400-B1A7-4B80-AA18-5824719B37B2}" sibTransId="{34832779-FBEC-4DB6-8547-3C2B48350D38}"/>
    <dgm:cxn modelId="{E96EABC7-EC9D-4156-A5D6-380C2AE573CD}" srcId="{4C7C7B69-CE74-4715-BE03-D557F351FCC2}" destId="{006CE761-4E29-4B1B-9C9F-359983581839}" srcOrd="5" destOrd="0" parTransId="{39971437-BB89-476E-8A7D-5499FB8C3FCB}" sibTransId="{FC02482D-F2F1-4E23-AAFE-F0DE0D557F7A}"/>
    <dgm:cxn modelId="{D4198775-FAE5-4848-88EB-6785E2A09055}" type="presParOf" srcId="{347BF00F-D75E-4991-941C-8DCD88C80E28}" destId="{01816C07-3926-4CC1-9248-BC892BD69EC5}" srcOrd="0" destOrd="0" presId="urn:microsoft.com/office/officeart/2005/8/layout/vList2"/>
    <dgm:cxn modelId="{D0EA2B72-2FA3-455A-96C2-3DA95DA10A6C}" type="presParOf" srcId="{347BF00F-D75E-4991-941C-8DCD88C80E28}" destId="{AE710EEA-1E5A-4DD8-B50E-66374913ADBD}" srcOrd="1" destOrd="0" presId="urn:microsoft.com/office/officeart/2005/8/layout/vList2"/>
    <dgm:cxn modelId="{1DC55579-CFFE-4707-A588-1F59F83E2B0F}" type="presParOf" srcId="{347BF00F-D75E-4991-941C-8DCD88C80E28}" destId="{8202267F-BD3A-4A8B-B492-5C2D66B9B4E6}" srcOrd="2" destOrd="0" presId="urn:microsoft.com/office/officeart/2005/8/layout/vList2"/>
    <dgm:cxn modelId="{0BD22EAE-1B1D-4620-AE12-D175B62B7C99}" type="presParOf" srcId="{347BF00F-D75E-4991-941C-8DCD88C80E28}" destId="{BF53E5A4-2DF9-4F8C-9358-BC077F7052F7}" srcOrd="3" destOrd="0" presId="urn:microsoft.com/office/officeart/2005/8/layout/vList2"/>
    <dgm:cxn modelId="{314EC7C5-D7DB-4D47-888B-EDE6EBA92030}" type="presParOf" srcId="{347BF00F-D75E-4991-941C-8DCD88C80E28}" destId="{B27C5C7D-AE23-4F88-BBF2-054B9F0E1D59}" srcOrd="4" destOrd="0" presId="urn:microsoft.com/office/officeart/2005/8/layout/vList2"/>
    <dgm:cxn modelId="{F2CA46ED-9DE5-4833-9B5D-6A321F8AF2A3}" type="presParOf" srcId="{347BF00F-D75E-4991-941C-8DCD88C80E28}" destId="{A04A6E46-84EE-4DE1-8BF7-D0222A75555E}" srcOrd="5" destOrd="0" presId="urn:microsoft.com/office/officeart/2005/8/layout/vList2"/>
    <dgm:cxn modelId="{2EC5138A-915D-497E-A6E7-C5CC30A496C4}" type="presParOf" srcId="{347BF00F-D75E-4991-941C-8DCD88C80E28}" destId="{2209E860-D017-420D-998E-FD275A26613B}" srcOrd="6" destOrd="0" presId="urn:microsoft.com/office/officeart/2005/8/layout/vList2"/>
    <dgm:cxn modelId="{0A1710F7-04F4-4DC2-AB28-0D873678130D}" type="presParOf" srcId="{347BF00F-D75E-4991-941C-8DCD88C80E28}" destId="{7C430216-206F-4186-BE1A-432760B855E8}" srcOrd="7" destOrd="0" presId="urn:microsoft.com/office/officeart/2005/8/layout/vList2"/>
    <dgm:cxn modelId="{68D38506-58DA-4C82-B0BB-EEDBE23B8D11}" type="presParOf" srcId="{347BF00F-D75E-4991-941C-8DCD88C80E28}" destId="{87364EAC-CF2F-407D-897D-81281F4A2ED8}" srcOrd="8" destOrd="0" presId="urn:microsoft.com/office/officeart/2005/8/layout/vList2"/>
    <dgm:cxn modelId="{782E54BA-B35C-492F-AF44-C0BC1CDB35E7}" type="presParOf" srcId="{347BF00F-D75E-4991-941C-8DCD88C80E28}" destId="{E1799A69-0D05-403E-BE8D-9D5DAD799C31}" srcOrd="9" destOrd="0" presId="urn:microsoft.com/office/officeart/2005/8/layout/vList2"/>
    <dgm:cxn modelId="{1EAF8A92-7670-430C-8366-BA5DD05147D4}" type="presParOf" srcId="{347BF00F-D75E-4991-941C-8DCD88C80E28}" destId="{01518BB1-30F9-4AB1-9A15-0E69C48CC3B7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0C82D4CC-8672-4ADD-AB73-CE96174CE739}" type="doc">
      <dgm:prSet loTypeId="urn:microsoft.com/office/officeart/2005/8/layout/vList2" loCatId="list" qsTypeId="urn:microsoft.com/office/officeart/2005/8/quickstyle/3d2" qsCatId="3D" csTypeId="urn:microsoft.com/office/officeart/2005/8/colors/accent1_2" csCatId="accent1"/>
      <dgm:spPr/>
      <dgm:t>
        <a:bodyPr/>
        <a:lstStyle/>
        <a:p>
          <a:endParaRPr lang="ru-RU"/>
        </a:p>
      </dgm:t>
    </dgm:pt>
    <dgm:pt modelId="{8A7B3F3F-1816-4972-8569-8BE2003EE4B9}">
      <dgm:prSet/>
      <dgm:spPr/>
      <dgm:t>
        <a:bodyPr/>
        <a:lstStyle/>
        <a:p>
          <a:pPr rtl="0"/>
          <a:r>
            <a:rPr lang="ru-RU" dirty="0" smtClean="0"/>
            <a:t>Экологическая сертификация также позволяет существенно поднять имидж и репутацию изготовителя или поставщика продукции за счет позиционирования себя на рынке, как о компании, заботящейся об окружающей среде и предлагающей потребителям только качественные экологически безопасные товары. </a:t>
          </a:r>
          <a:endParaRPr lang="ru-RU" dirty="0"/>
        </a:p>
      </dgm:t>
    </dgm:pt>
    <dgm:pt modelId="{29D1DE5E-1BED-4E24-9841-67A3DB5801E3}" type="parTrans" cxnId="{B7E261D8-B307-4566-97D1-36EB6EAD823D}">
      <dgm:prSet/>
      <dgm:spPr/>
      <dgm:t>
        <a:bodyPr/>
        <a:lstStyle/>
        <a:p>
          <a:endParaRPr lang="ru-RU"/>
        </a:p>
      </dgm:t>
    </dgm:pt>
    <dgm:pt modelId="{0B220D70-63D1-4D91-A230-A412476268DA}" type="sibTrans" cxnId="{B7E261D8-B307-4566-97D1-36EB6EAD823D}">
      <dgm:prSet/>
      <dgm:spPr/>
      <dgm:t>
        <a:bodyPr/>
        <a:lstStyle/>
        <a:p>
          <a:endParaRPr lang="ru-RU"/>
        </a:p>
      </dgm:t>
    </dgm:pt>
    <dgm:pt modelId="{57435722-B4DE-4CEF-A8C2-30C222832FDA}" type="pres">
      <dgm:prSet presAssocID="{0C82D4CC-8672-4ADD-AB73-CE96174CE73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41A0C1F5-D772-4033-BA1C-7B428173B515}" type="pres">
      <dgm:prSet presAssocID="{8A7B3F3F-1816-4972-8569-8BE2003EE4B9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B7E261D8-B307-4566-97D1-36EB6EAD823D}" srcId="{0C82D4CC-8672-4ADD-AB73-CE96174CE739}" destId="{8A7B3F3F-1816-4972-8569-8BE2003EE4B9}" srcOrd="0" destOrd="0" parTransId="{29D1DE5E-1BED-4E24-9841-67A3DB5801E3}" sibTransId="{0B220D70-63D1-4D91-A230-A412476268DA}"/>
    <dgm:cxn modelId="{7F2F0E4A-9970-401A-9794-17AE1217274A}" type="presOf" srcId="{0C82D4CC-8672-4ADD-AB73-CE96174CE739}" destId="{57435722-B4DE-4CEF-A8C2-30C222832FDA}" srcOrd="0" destOrd="0" presId="urn:microsoft.com/office/officeart/2005/8/layout/vList2"/>
    <dgm:cxn modelId="{05F1EBC7-BA15-4C2C-9B8D-74D7631CB329}" type="presOf" srcId="{8A7B3F3F-1816-4972-8569-8BE2003EE4B9}" destId="{41A0C1F5-D772-4033-BA1C-7B428173B515}" srcOrd="0" destOrd="0" presId="urn:microsoft.com/office/officeart/2005/8/layout/vList2"/>
    <dgm:cxn modelId="{C68D3BDA-E023-4FE8-A17D-D4F9A9CD9F86}" type="presParOf" srcId="{57435722-B4DE-4CEF-A8C2-30C222832FDA}" destId="{41A0C1F5-D772-4033-BA1C-7B428173B515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0DC509-D430-478C-B330-2F683D41B028}">
      <dsp:nvSpPr>
        <dsp:cNvPr id="0" name=""/>
        <dsp:cNvSpPr/>
      </dsp:nvSpPr>
      <dsp:spPr>
        <a:xfrm>
          <a:off x="0" y="0"/>
          <a:ext cx="9144000" cy="88538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l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4000" kern="1200" dirty="0" smtClean="0"/>
            <a:t>              Экологическая сертификация</a:t>
          </a:r>
          <a:endParaRPr lang="ru-RU" sz="4000" kern="1200" dirty="0"/>
        </a:p>
      </dsp:txBody>
      <dsp:txXfrm>
        <a:off x="43221" y="43221"/>
        <a:ext cx="9057558" cy="798941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A3AB51-7266-43EC-A86C-BC10738595FC}">
      <dsp:nvSpPr>
        <dsp:cNvPr id="0" name=""/>
        <dsp:cNvSpPr/>
      </dsp:nvSpPr>
      <dsp:spPr>
        <a:xfrm>
          <a:off x="0" y="2353033"/>
          <a:ext cx="2648203" cy="14761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kern="1200" dirty="0" smtClean="0"/>
            <a:t>Основные объекты экологической сертификации</a:t>
          </a:r>
          <a:endParaRPr lang="ru-RU" sz="2400" kern="1200" dirty="0"/>
        </a:p>
      </dsp:txBody>
      <dsp:txXfrm>
        <a:off x="43236" y="2396269"/>
        <a:ext cx="2561731" cy="1389721"/>
      </dsp:txXfrm>
    </dsp:sp>
    <dsp:sp modelId="{D1231DF1-5B39-4CD1-B16A-16DAD433BB90}">
      <dsp:nvSpPr>
        <dsp:cNvPr id="0" name=""/>
        <dsp:cNvSpPr/>
      </dsp:nvSpPr>
      <dsp:spPr>
        <a:xfrm rot="17574809">
          <a:off x="1895102" y="1934969"/>
          <a:ext cx="2466515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2466515" y="2021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800" kern="1200"/>
        </a:p>
      </dsp:txBody>
      <dsp:txXfrm>
        <a:off x="3066697" y="1893521"/>
        <a:ext cx="123325" cy="123325"/>
      </dsp:txXfrm>
    </dsp:sp>
    <dsp:sp modelId="{70C08794-47C0-4C32-8D35-847ACC0A837A}">
      <dsp:nvSpPr>
        <dsp:cNvPr id="0" name=""/>
        <dsp:cNvSpPr/>
      </dsp:nvSpPr>
      <dsp:spPr>
        <a:xfrm>
          <a:off x="3608517" y="81141"/>
          <a:ext cx="5090772" cy="14761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kern="1200" dirty="0" smtClean="0"/>
            <a:t>Объекты окружающей природной среды(ОПС)</a:t>
          </a:r>
          <a:endParaRPr lang="ru-RU" sz="2400" kern="1200" dirty="0"/>
        </a:p>
      </dsp:txBody>
      <dsp:txXfrm>
        <a:off x="3651753" y="124377"/>
        <a:ext cx="5004300" cy="1389721"/>
      </dsp:txXfrm>
    </dsp:sp>
    <dsp:sp modelId="{1C532834-C7BB-474A-AA60-4B57D439B503}">
      <dsp:nvSpPr>
        <dsp:cNvPr id="0" name=""/>
        <dsp:cNvSpPr/>
      </dsp:nvSpPr>
      <dsp:spPr>
        <a:xfrm rot="19500691">
          <a:off x="2545907" y="2746359"/>
          <a:ext cx="1132017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1132017" y="2021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3083615" y="2738274"/>
        <a:ext cx="56600" cy="56600"/>
      </dsp:txXfrm>
    </dsp:sp>
    <dsp:sp modelId="{6AF756AD-6050-45B4-995E-41FB74405B1A}">
      <dsp:nvSpPr>
        <dsp:cNvPr id="0" name=""/>
        <dsp:cNvSpPr/>
      </dsp:nvSpPr>
      <dsp:spPr>
        <a:xfrm>
          <a:off x="3575628" y="1703921"/>
          <a:ext cx="5132785" cy="14761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kern="1200" dirty="0" smtClean="0"/>
            <a:t>Источники загрязнения ОПС</a:t>
          </a:r>
          <a:endParaRPr lang="ru-RU" sz="2400" kern="1200" dirty="0"/>
        </a:p>
      </dsp:txBody>
      <dsp:txXfrm>
        <a:off x="3618864" y="1747157"/>
        <a:ext cx="5046313" cy="1389721"/>
      </dsp:txXfrm>
    </dsp:sp>
    <dsp:sp modelId="{FD2AA803-8AB2-4665-9497-14FE04D84AFD}">
      <dsp:nvSpPr>
        <dsp:cNvPr id="0" name=""/>
        <dsp:cNvSpPr/>
      </dsp:nvSpPr>
      <dsp:spPr>
        <a:xfrm rot="2783605">
          <a:off x="2439579" y="3557749"/>
          <a:ext cx="1344673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1344673" y="2021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3078298" y="3544347"/>
        <a:ext cx="67233" cy="67233"/>
      </dsp:txXfrm>
    </dsp:sp>
    <dsp:sp modelId="{00BEB021-58BE-45AF-9847-A2DA47806258}">
      <dsp:nvSpPr>
        <dsp:cNvPr id="0" name=""/>
        <dsp:cNvSpPr/>
      </dsp:nvSpPr>
      <dsp:spPr>
        <a:xfrm>
          <a:off x="3575628" y="3326701"/>
          <a:ext cx="5121890" cy="14761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kern="1200" dirty="0" smtClean="0"/>
            <a:t>Продукция(работы и услуги) </a:t>
          </a:r>
          <a:r>
            <a:rPr lang="ru-RU" sz="2400" kern="1200" dirty="0" err="1" smtClean="0"/>
            <a:t>природохранного</a:t>
          </a:r>
          <a:r>
            <a:rPr lang="ru-RU" sz="2400" kern="1200" dirty="0" smtClean="0"/>
            <a:t> назначения</a:t>
          </a:r>
          <a:endParaRPr lang="ru-RU" sz="2400" kern="1200" dirty="0"/>
        </a:p>
      </dsp:txBody>
      <dsp:txXfrm>
        <a:off x="3618864" y="3369937"/>
        <a:ext cx="5035418" cy="1389721"/>
      </dsp:txXfrm>
    </dsp:sp>
    <dsp:sp modelId="{D28F58B1-6838-44D7-BAC4-2880A624C5DB}">
      <dsp:nvSpPr>
        <dsp:cNvPr id="0" name=""/>
        <dsp:cNvSpPr/>
      </dsp:nvSpPr>
      <dsp:spPr>
        <a:xfrm rot="4220633">
          <a:off x="1733353" y="4369147"/>
          <a:ext cx="2757124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2757124" y="2021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900" kern="1200"/>
        </a:p>
      </dsp:txBody>
      <dsp:txXfrm>
        <a:off x="3042987" y="4320434"/>
        <a:ext cx="137856" cy="137856"/>
      </dsp:txXfrm>
    </dsp:sp>
    <dsp:sp modelId="{91D076E1-D730-4C10-887D-674315739F03}">
      <dsp:nvSpPr>
        <dsp:cNvPr id="0" name=""/>
        <dsp:cNvSpPr/>
      </dsp:nvSpPr>
      <dsp:spPr>
        <a:xfrm>
          <a:off x="3575628" y="4949496"/>
          <a:ext cx="5198534" cy="14761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kern="1200" dirty="0" smtClean="0"/>
            <a:t>Экологические информационные ресурсы, продукты и технологии</a:t>
          </a:r>
          <a:endParaRPr lang="ru-RU" sz="2400" kern="1200" dirty="0"/>
        </a:p>
      </dsp:txBody>
      <dsp:txXfrm>
        <a:off x="3618864" y="4992732"/>
        <a:ext cx="5112062" cy="1389721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A295C8-3C82-4A57-A296-88C9A8237A13}">
      <dsp:nvSpPr>
        <dsp:cNvPr id="0" name=""/>
        <dsp:cNvSpPr/>
      </dsp:nvSpPr>
      <dsp:spPr>
        <a:xfrm>
          <a:off x="0" y="101620"/>
          <a:ext cx="7786710" cy="71505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1" kern="1200" dirty="0" smtClean="0"/>
            <a:t>ПОРЯДОК СЕРТИФИКАЦИИ</a:t>
          </a:r>
          <a:endParaRPr lang="ru-RU" sz="1800" kern="1200" dirty="0"/>
        </a:p>
      </dsp:txBody>
      <dsp:txXfrm>
        <a:off x="34906" y="136526"/>
        <a:ext cx="7716898" cy="645240"/>
      </dsp:txXfrm>
    </dsp:sp>
    <dsp:sp modelId="{81B9C4CA-B4BB-4D5D-BF1B-D17186A2777B}">
      <dsp:nvSpPr>
        <dsp:cNvPr id="0" name=""/>
        <dsp:cNvSpPr/>
      </dsp:nvSpPr>
      <dsp:spPr>
        <a:xfrm>
          <a:off x="0" y="868513"/>
          <a:ext cx="7786710" cy="71505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подача заявки на сертификацию,</a:t>
          </a:r>
          <a:endParaRPr lang="ru-RU" sz="1800" kern="1200" dirty="0"/>
        </a:p>
      </dsp:txBody>
      <dsp:txXfrm>
        <a:off x="34906" y="903419"/>
        <a:ext cx="7716898" cy="645240"/>
      </dsp:txXfrm>
    </dsp:sp>
    <dsp:sp modelId="{D1D9CA9F-5280-45CB-9F86-72505D1A99F0}">
      <dsp:nvSpPr>
        <dsp:cNvPr id="0" name=""/>
        <dsp:cNvSpPr/>
      </dsp:nvSpPr>
      <dsp:spPr>
        <a:xfrm>
          <a:off x="0" y="1635406"/>
          <a:ext cx="7786710" cy="71505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принятие решения по заявке,</a:t>
          </a:r>
          <a:endParaRPr lang="ru-RU" sz="1800" kern="1200" dirty="0"/>
        </a:p>
      </dsp:txBody>
      <dsp:txXfrm>
        <a:off x="34906" y="1670312"/>
        <a:ext cx="7716898" cy="645240"/>
      </dsp:txXfrm>
    </dsp:sp>
    <dsp:sp modelId="{72D19C9D-CC3F-4668-9760-AB79E8065054}">
      <dsp:nvSpPr>
        <dsp:cNvPr id="0" name=""/>
        <dsp:cNvSpPr/>
      </dsp:nvSpPr>
      <dsp:spPr>
        <a:xfrm>
          <a:off x="0" y="2402299"/>
          <a:ext cx="7786710" cy="71505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отбор образцов, их идентификация и испытания,</a:t>
          </a:r>
          <a:endParaRPr lang="ru-RU" sz="1800" kern="1200" dirty="0"/>
        </a:p>
      </dsp:txBody>
      <dsp:txXfrm>
        <a:off x="34906" y="2437205"/>
        <a:ext cx="7716898" cy="645240"/>
      </dsp:txXfrm>
    </dsp:sp>
    <dsp:sp modelId="{5541200C-71AC-4F04-8FA9-421C8E3D92DD}">
      <dsp:nvSpPr>
        <dsp:cNvPr id="0" name=""/>
        <dsp:cNvSpPr/>
      </dsp:nvSpPr>
      <dsp:spPr>
        <a:xfrm>
          <a:off x="0" y="3169192"/>
          <a:ext cx="7786710" cy="71505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анализ производства,</a:t>
          </a:r>
          <a:endParaRPr lang="ru-RU" sz="1800" kern="1200" dirty="0"/>
        </a:p>
      </dsp:txBody>
      <dsp:txXfrm>
        <a:off x="34906" y="3204098"/>
        <a:ext cx="7716898" cy="645240"/>
      </dsp:txXfrm>
    </dsp:sp>
    <dsp:sp modelId="{A2C72698-96EE-4341-8B0E-A6384E28C27E}">
      <dsp:nvSpPr>
        <dsp:cNvPr id="0" name=""/>
        <dsp:cNvSpPr/>
      </dsp:nvSpPr>
      <dsp:spPr>
        <a:xfrm>
          <a:off x="0" y="3936084"/>
          <a:ext cx="7786710" cy="71505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принятие решения о выдаче сертификата,</a:t>
          </a:r>
          <a:endParaRPr lang="ru-RU" sz="1800" kern="1200" dirty="0"/>
        </a:p>
      </dsp:txBody>
      <dsp:txXfrm>
        <a:off x="34906" y="3970990"/>
        <a:ext cx="7716898" cy="645240"/>
      </dsp:txXfrm>
    </dsp:sp>
    <dsp:sp modelId="{888CEA68-1F00-40FC-9E69-F63AC7DC1972}">
      <dsp:nvSpPr>
        <dsp:cNvPr id="0" name=""/>
        <dsp:cNvSpPr/>
      </dsp:nvSpPr>
      <dsp:spPr>
        <a:xfrm>
          <a:off x="0" y="4702977"/>
          <a:ext cx="7786710" cy="71505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выдача сертификата и разрешения на применение экологического знака продукции, предпочтительной по критериям </a:t>
          </a:r>
          <a:r>
            <a:rPr lang="ru-RU" sz="1800" kern="1200" dirty="0" err="1" smtClean="0"/>
            <a:t>экологичности</a:t>
          </a:r>
          <a:r>
            <a:rPr lang="ru-RU" sz="1800" kern="1200" dirty="0" smtClean="0"/>
            <a:t>,</a:t>
          </a:r>
          <a:endParaRPr lang="ru-RU" sz="1800" kern="1200" dirty="0"/>
        </a:p>
      </dsp:txBody>
      <dsp:txXfrm>
        <a:off x="34906" y="4737883"/>
        <a:ext cx="7716898" cy="645240"/>
      </dsp:txXfrm>
    </dsp:sp>
    <dsp:sp modelId="{0CAA0953-D9E3-4EE6-865B-7631C4257695}">
      <dsp:nvSpPr>
        <dsp:cNvPr id="0" name=""/>
        <dsp:cNvSpPr/>
      </dsp:nvSpPr>
      <dsp:spPr>
        <a:xfrm>
          <a:off x="0" y="5469870"/>
          <a:ext cx="7786710" cy="71505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инспекционный контроль за сертифицированной продукцией.</a:t>
          </a:r>
          <a:endParaRPr lang="ru-RU" sz="1800" kern="1200" dirty="0"/>
        </a:p>
      </dsp:txBody>
      <dsp:txXfrm>
        <a:off x="34906" y="5504776"/>
        <a:ext cx="7716898" cy="645240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0A95FB-7CB5-440D-BC0D-7286C61D010D}">
      <dsp:nvSpPr>
        <dsp:cNvPr id="0" name=""/>
        <dsp:cNvSpPr/>
      </dsp:nvSpPr>
      <dsp:spPr>
        <a:xfrm>
          <a:off x="688" y="241274"/>
          <a:ext cx="5642192" cy="637545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lvl="0" algn="ctr" defTabSz="1733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900" kern="1200" dirty="0" smtClean="0"/>
            <a:t>Актуальная сфера экологической сертификации — отходы. Сертификация в этой области направлена на устранение опасного влияния отходов на среду обитания и максимального их использования в качестве вторичного сырья.</a:t>
          </a:r>
          <a:endParaRPr lang="ru-RU" sz="3900" kern="1200" dirty="0"/>
        </a:p>
      </dsp:txBody>
      <dsp:txXfrm>
        <a:off x="688" y="241274"/>
        <a:ext cx="5642192" cy="6375451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0BE19B-0959-4850-B5F2-B47AD8914428}">
      <dsp:nvSpPr>
        <dsp:cNvPr id="0" name=""/>
        <dsp:cNvSpPr/>
      </dsp:nvSpPr>
      <dsp:spPr>
        <a:xfrm>
          <a:off x="5791" y="3976"/>
          <a:ext cx="4989045" cy="685004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200" kern="1200" dirty="0" smtClean="0"/>
            <a:t>В западноевропейских странах </a:t>
          </a:r>
          <a:r>
            <a:rPr lang="ru-RU" sz="3200" b="1" kern="1200" dirty="0" err="1" smtClean="0"/>
            <a:t>экосертификация</a:t>
          </a:r>
          <a:r>
            <a:rPr lang="ru-RU" sz="3200" kern="1200" dirty="0" smtClean="0"/>
            <a:t> достаточно широко развита. Она дополняет обычную сертификацию и почти всегда носит обязательный характер.</a:t>
          </a:r>
          <a:endParaRPr lang="ru-RU" sz="3200" kern="1200" dirty="0"/>
        </a:p>
      </dsp:txBody>
      <dsp:txXfrm>
        <a:off x="5791" y="3976"/>
        <a:ext cx="4989045" cy="6850047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FB9F33-BA8B-4097-AF8C-FEBACA37BAD0}">
      <dsp:nvSpPr>
        <dsp:cNvPr id="0" name=""/>
        <dsp:cNvSpPr/>
      </dsp:nvSpPr>
      <dsp:spPr>
        <a:xfrm>
          <a:off x="0" y="30653"/>
          <a:ext cx="8229600" cy="435734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l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300" kern="1200" dirty="0" smtClean="0"/>
            <a:t>Во Франции,</a:t>
          </a:r>
          <a:r>
            <a:rPr lang="ru-RU" sz="3300" b="1" kern="1200" dirty="0" smtClean="0"/>
            <a:t> </a:t>
          </a:r>
          <a:r>
            <a:rPr lang="ru-RU" sz="3300" kern="1200" dirty="0" smtClean="0"/>
            <a:t>например, </a:t>
          </a:r>
          <a:r>
            <a:rPr lang="ru-RU" sz="3300" kern="1200" dirty="0" err="1" smtClean="0"/>
            <a:t>экосертификация</a:t>
          </a:r>
          <a:r>
            <a:rPr lang="ru-RU" sz="3300" kern="1200" dirty="0" smtClean="0"/>
            <a:t> сельскохозяйственной продукции учреждена в законодательном порядке в 1960 г., на основании ее введены </a:t>
          </a:r>
          <a:r>
            <a:rPr lang="ru-RU" sz="3300" kern="1200" dirty="0" err="1" smtClean="0"/>
            <a:t>экознаки</a:t>
          </a:r>
          <a:r>
            <a:rPr lang="ru-RU" sz="3300" kern="1200" dirty="0" smtClean="0"/>
            <a:t> как по видам продукции, так и у отдельных изготовителей или союзов производителей. </a:t>
          </a:r>
          <a:endParaRPr lang="ru-RU" sz="3300" kern="1200" dirty="0"/>
        </a:p>
      </dsp:txBody>
      <dsp:txXfrm>
        <a:off x="212708" y="243361"/>
        <a:ext cx="7804184" cy="3931926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CF1EF2-3EF8-40EB-8B5C-BF2639E1D96B}">
      <dsp:nvSpPr>
        <dsp:cNvPr id="0" name=""/>
        <dsp:cNvSpPr/>
      </dsp:nvSpPr>
      <dsp:spPr>
        <a:xfrm>
          <a:off x="0" y="80485"/>
          <a:ext cx="5929322" cy="42681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200" i="1" kern="1200" dirty="0" smtClean="0"/>
            <a:t>«потребители не должны знать все о вреде продукции, но они имеют право на абсолютную уверенность, что продукция со знаком </a:t>
          </a:r>
          <a:r>
            <a:rPr lang="ru-RU" sz="3200" kern="1200" dirty="0" smtClean="0"/>
            <a:t>NF </a:t>
          </a:r>
          <a:r>
            <a:rPr lang="ru-RU" sz="3200" i="1" kern="1200" dirty="0" smtClean="0"/>
            <a:t>наиболее безопасна во всех отношениях»</a:t>
          </a:r>
          <a:endParaRPr lang="ru-RU" sz="3200" kern="1200" dirty="0"/>
        </a:p>
      </dsp:txBody>
      <dsp:txXfrm>
        <a:off x="208354" y="288839"/>
        <a:ext cx="5512614" cy="3851452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705168-8DC3-47B5-9ED8-7174A7BCE06E}">
      <dsp:nvSpPr>
        <dsp:cNvPr id="0" name=""/>
        <dsp:cNvSpPr/>
      </dsp:nvSpPr>
      <dsp:spPr>
        <a:xfrm>
          <a:off x="0" y="51681"/>
          <a:ext cx="8229600" cy="44226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700" b="1" kern="1200" dirty="0" smtClean="0"/>
            <a:t>В Германии </a:t>
          </a:r>
          <a:r>
            <a:rPr lang="ru-RU" sz="2700" kern="1200" dirty="0" smtClean="0"/>
            <a:t>работы по </a:t>
          </a:r>
          <a:r>
            <a:rPr lang="ru-RU" sz="2700" kern="1200" dirty="0" err="1" smtClean="0"/>
            <a:t>экосертификации</a:t>
          </a:r>
          <a:r>
            <a:rPr lang="ru-RU" sz="2700" kern="1200" dirty="0" smtClean="0"/>
            <a:t> начались с 1974 г. Через несколько лет был учрежден </a:t>
          </a:r>
          <a:r>
            <a:rPr lang="ru-RU" sz="2700" kern="1200" dirty="0" err="1" smtClean="0"/>
            <a:t>экознак</a:t>
          </a:r>
          <a:r>
            <a:rPr lang="ru-RU" sz="2700" kern="1200" dirty="0" smtClean="0"/>
            <a:t> — прообраз теперешнего, известного не только в стране, "</a:t>
          </a:r>
          <a:r>
            <a:rPr lang="ru-RU" sz="2700" kern="1200" dirty="0" err="1" smtClean="0"/>
            <a:t>Голубого</a:t>
          </a:r>
          <a:r>
            <a:rPr lang="ru-RU" sz="2700" kern="1200" dirty="0" smtClean="0"/>
            <a:t> ангела". Развитие </a:t>
          </a:r>
          <a:r>
            <a:rPr lang="ru-RU" sz="2700" kern="1200" dirty="0" err="1" smtClean="0"/>
            <a:t>экосертификации</a:t>
          </a:r>
          <a:r>
            <a:rPr lang="ru-RU" sz="2700" kern="1200" dirty="0" smtClean="0"/>
            <a:t> с присвоением знака "</a:t>
          </a:r>
          <a:r>
            <a:rPr lang="ru-RU" sz="2700" kern="1200" dirty="0" err="1" smtClean="0"/>
            <a:t>Голубой</a:t>
          </a:r>
          <a:r>
            <a:rPr lang="ru-RU" sz="2700" kern="1200" dirty="0" smtClean="0"/>
            <a:t> ангел" во многом связано с программой ООН по защите окружающей среды. Продукция, маркированная этим знаком, соответствует установленной группе критериев, гарантирующих ее экологическую безопасность. </a:t>
          </a:r>
          <a:endParaRPr lang="ru-RU" sz="2700" kern="1200" dirty="0"/>
        </a:p>
      </dsp:txBody>
      <dsp:txXfrm>
        <a:off x="215894" y="267575"/>
        <a:ext cx="7797812" cy="3990812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2A739E-85EC-411B-8BFE-169161234322}">
      <dsp:nvSpPr>
        <dsp:cNvPr id="0" name=""/>
        <dsp:cNvSpPr/>
      </dsp:nvSpPr>
      <dsp:spPr>
        <a:xfrm>
          <a:off x="1" y="4243"/>
          <a:ext cx="4857749" cy="70589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900" kern="1200" dirty="0" smtClean="0"/>
            <a:t>Выполнил:</a:t>
          </a:r>
          <a:r>
            <a:rPr lang="en-US" sz="1900" kern="1200" dirty="0" smtClean="0"/>
            <a:t> </a:t>
          </a:r>
          <a:r>
            <a:rPr lang="ru-RU" sz="1900" kern="1200" dirty="0" smtClean="0"/>
            <a:t>Студент группы 9301 Ибрагимов А.И.</a:t>
          </a:r>
          <a:endParaRPr lang="ru-RU" sz="1900" kern="1200" dirty="0"/>
        </a:p>
      </dsp:txBody>
      <dsp:txXfrm>
        <a:off x="1" y="4243"/>
        <a:ext cx="4857749" cy="705892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07141B-EAC3-4F1D-8EEB-DBB8C3A7CA6F}">
      <dsp:nvSpPr>
        <dsp:cNvPr id="0" name=""/>
        <dsp:cNvSpPr/>
      </dsp:nvSpPr>
      <dsp:spPr>
        <a:xfrm>
          <a:off x="0" y="156981"/>
          <a:ext cx="8229600" cy="42120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600" kern="1200" dirty="0" smtClean="0"/>
            <a:t>Экологическая сертификация - это подтверждение соответствия безопасности продукции для человека и окружающей среды требованиям национальных и международных стандартов, нормативно-технических документов.</a:t>
          </a:r>
          <a:endParaRPr lang="ru-RU" sz="3600" kern="1200" dirty="0"/>
        </a:p>
      </dsp:txBody>
      <dsp:txXfrm>
        <a:off x="205613" y="362594"/>
        <a:ext cx="7818374" cy="380077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9C36CC-9118-468B-8ECC-301BDEC412C2}">
      <dsp:nvSpPr>
        <dsp:cNvPr id="0" name=""/>
        <dsp:cNvSpPr/>
      </dsp:nvSpPr>
      <dsp:spPr>
        <a:xfrm>
          <a:off x="0" y="284040"/>
          <a:ext cx="5286380" cy="62899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800" kern="1200" dirty="0" smtClean="0"/>
            <a:t>Цель экологической сертификации — стимулирование производителей к внедрению таких технологических процессов и разработке таких товаров, которые в минимальной степени загрязняют природную среду и дают потребителю гарантию безопасности продукции для его жизни, здоровья, имущества и среды обитания.</a:t>
          </a:r>
          <a:endParaRPr lang="ru-RU" sz="2800" kern="1200" dirty="0"/>
        </a:p>
      </dsp:txBody>
      <dsp:txXfrm>
        <a:off x="258060" y="542100"/>
        <a:ext cx="4770260" cy="57738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CFED64-2269-49C7-8FE3-5238D990595D}">
      <dsp:nvSpPr>
        <dsp:cNvPr id="0" name=""/>
        <dsp:cNvSpPr/>
      </dsp:nvSpPr>
      <dsp:spPr>
        <a:xfrm>
          <a:off x="5" y="74"/>
          <a:ext cx="8401069" cy="93963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500" kern="1200" dirty="0" smtClean="0"/>
            <a:t>Основными целями экологической сертификации являются: </a:t>
          </a:r>
          <a:br>
            <a:rPr lang="ru-RU" sz="2500" kern="1200" dirty="0" smtClean="0"/>
          </a:br>
          <a:endParaRPr lang="ru-RU" sz="2500" kern="1200" dirty="0"/>
        </a:p>
      </dsp:txBody>
      <dsp:txXfrm>
        <a:off x="5" y="74"/>
        <a:ext cx="8401069" cy="93963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694AC6-F307-433E-83FD-C7327BBEA402}">
      <dsp:nvSpPr>
        <dsp:cNvPr id="0" name=""/>
        <dsp:cNvSpPr/>
      </dsp:nvSpPr>
      <dsp:spPr>
        <a:xfrm>
          <a:off x="0" y="381822"/>
          <a:ext cx="9144000" cy="7558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900" kern="1200" dirty="0" smtClean="0"/>
            <a:t>-   повышение качества продукции путем создания условий для открытой свободной конкуренции предприятий на едином рынке </a:t>
          </a:r>
          <a:endParaRPr lang="ru-RU" sz="1900" kern="1200" dirty="0"/>
        </a:p>
      </dsp:txBody>
      <dsp:txXfrm>
        <a:off x="36896" y="418718"/>
        <a:ext cx="9070208" cy="682028"/>
      </dsp:txXfrm>
    </dsp:sp>
    <dsp:sp modelId="{666F135C-ABC8-4CD9-8C75-4518BFD442C1}">
      <dsp:nvSpPr>
        <dsp:cNvPr id="0" name=""/>
        <dsp:cNvSpPr/>
      </dsp:nvSpPr>
      <dsp:spPr>
        <a:xfrm>
          <a:off x="0" y="1192362"/>
          <a:ext cx="9144000" cy="7558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900" kern="1200" dirty="0" smtClean="0"/>
            <a:t>товаров и услуг на основе информации об уровне экологической чистоты продукции; </a:t>
          </a:r>
          <a:endParaRPr lang="ru-RU" sz="1900" kern="1200" dirty="0"/>
        </a:p>
      </dsp:txBody>
      <dsp:txXfrm>
        <a:off x="36896" y="1229258"/>
        <a:ext cx="9070208" cy="682028"/>
      </dsp:txXfrm>
    </dsp:sp>
    <dsp:sp modelId="{16F3DD4A-9AF4-4518-A2D2-4DD249A167CF}">
      <dsp:nvSpPr>
        <dsp:cNvPr id="0" name=""/>
        <dsp:cNvSpPr/>
      </dsp:nvSpPr>
      <dsp:spPr>
        <a:xfrm>
          <a:off x="0" y="2002902"/>
          <a:ext cx="9144000" cy="7558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900" kern="1200" dirty="0" smtClean="0"/>
            <a:t>-   защита потребителя от недобросовестной деятельности изготовителя продукции; </a:t>
          </a:r>
          <a:endParaRPr lang="ru-RU" sz="1900" kern="1200" dirty="0"/>
        </a:p>
      </dsp:txBody>
      <dsp:txXfrm>
        <a:off x="36896" y="2039798"/>
        <a:ext cx="9070208" cy="682028"/>
      </dsp:txXfrm>
    </dsp:sp>
    <dsp:sp modelId="{A720ADE5-F9DF-4B89-AF96-16A05FF1BB96}">
      <dsp:nvSpPr>
        <dsp:cNvPr id="0" name=""/>
        <dsp:cNvSpPr/>
      </dsp:nvSpPr>
      <dsp:spPr>
        <a:xfrm>
          <a:off x="0" y="2813442"/>
          <a:ext cx="9144000" cy="7558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900" kern="1200" dirty="0" smtClean="0"/>
            <a:t>-   подтверждение показателей, определяющих качество ( далее - показателей качества) продукции в части экологической чистоты; </a:t>
          </a:r>
          <a:endParaRPr lang="ru-RU" sz="1900" kern="1200" dirty="0"/>
        </a:p>
      </dsp:txBody>
      <dsp:txXfrm>
        <a:off x="36896" y="2850338"/>
        <a:ext cx="9070208" cy="682028"/>
      </dsp:txXfrm>
    </dsp:sp>
    <dsp:sp modelId="{09588A18-0699-49B5-A512-DF7111CB512C}">
      <dsp:nvSpPr>
        <dsp:cNvPr id="0" name=""/>
        <dsp:cNvSpPr/>
      </dsp:nvSpPr>
      <dsp:spPr>
        <a:xfrm>
          <a:off x="0" y="3623982"/>
          <a:ext cx="9144000" cy="7558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900" kern="1200" dirty="0" smtClean="0"/>
            <a:t>-   содействие потребителю в компетентном выборе продукции; </a:t>
          </a:r>
          <a:endParaRPr lang="ru-RU" sz="1900" kern="1200" dirty="0"/>
        </a:p>
      </dsp:txBody>
      <dsp:txXfrm>
        <a:off x="36896" y="3660878"/>
        <a:ext cx="9070208" cy="682028"/>
      </dsp:txXfrm>
    </dsp:sp>
    <dsp:sp modelId="{5017DEF4-0728-4795-8827-60AB68C29D51}">
      <dsp:nvSpPr>
        <dsp:cNvPr id="0" name=""/>
        <dsp:cNvSpPr/>
      </dsp:nvSpPr>
      <dsp:spPr>
        <a:xfrm>
          <a:off x="0" y="4434522"/>
          <a:ext cx="9144000" cy="7558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900" kern="1200" dirty="0" smtClean="0"/>
            <a:t>-   побуждение фирм, прошедших и желающих пройти экологическую сертификацию, к саморазвитию в производстве и реализации экологически качественной продукции. </a:t>
          </a:r>
          <a:endParaRPr lang="ru-RU" sz="1900" kern="1200" dirty="0"/>
        </a:p>
      </dsp:txBody>
      <dsp:txXfrm>
        <a:off x="36896" y="4471418"/>
        <a:ext cx="9070208" cy="68202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AF4989-5191-4BC2-B95C-C2FD22EE341D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4700" kern="1200" dirty="0" smtClean="0"/>
            <a:t>Основные принципы</a:t>
          </a:r>
          <a:endParaRPr lang="ru-RU" sz="4700" kern="1200" dirty="0"/>
        </a:p>
      </dsp:txBody>
      <dsp:txXfrm>
        <a:off x="55030" y="62882"/>
        <a:ext cx="8119540" cy="101723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816C07-3926-4CC1-9248-BC892BD69EC5}">
      <dsp:nvSpPr>
        <dsp:cNvPr id="0" name=""/>
        <dsp:cNvSpPr/>
      </dsp:nvSpPr>
      <dsp:spPr>
        <a:xfrm>
          <a:off x="0" y="46641"/>
          <a:ext cx="8229600" cy="6715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800" kern="1200" dirty="0" smtClean="0"/>
            <a:t>добровольность,</a:t>
          </a:r>
          <a:endParaRPr lang="ru-RU" sz="2800" kern="1200" dirty="0"/>
        </a:p>
      </dsp:txBody>
      <dsp:txXfrm>
        <a:off x="32784" y="79425"/>
        <a:ext cx="8164032" cy="606012"/>
      </dsp:txXfrm>
    </dsp:sp>
    <dsp:sp modelId="{8202267F-BD3A-4A8B-B492-5C2D66B9B4E6}">
      <dsp:nvSpPr>
        <dsp:cNvPr id="0" name=""/>
        <dsp:cNvSpPr/>
      </dsp:nvSpPr>
      <dsp:spPr>
        <a:xfrm>
          <a:off x="0" y="798861"/>
          <a:ext cx="8229600" cy="6715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800" kern="1200" dirty="0" smtClean="0"/>
            <a:t>идентификация,</a:t>
          </a:r>
          <a:endParaRPr lang="ru-RU" sz="2800" kern="1200" dirty="0"/>
        </a:p>
      </dsp:txBody>
      <dsp:txXfrm>
        <a:off x="32784" y="831645"/>
        <a:ext cx="8164032" cy="606012"/>
      </dsp:txXfrm>
    </dsp:sp>
    <dsp:sp modelId="{B27C5C7D-AE23-4F88-BBF2-054B9F0E1D59}">
      <dsp:nvSpPr>
        <dsp:cNvPr id="0" name=""/>
        <dsp:cNvSpPr/>
      </dsp:nvSpPr>
      <dsp:spPr>
        <a:xfrm>
          <a:off x="0" y="1551081"/>
          <a:ext cx="8229600" cy="6715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800" kern="1200" dirty="0" smtClean="0"/>
            <a:t>обоснованность,</a:t>
          </a:r>
          <a:endParaRPr lang="ru-RU" sz="2800" kern="1200" dirty="0"/>
        </a:p>
      </dsp:txBody>
      <dsp:txXfrm>
        <a:off x="32784" y="1583865"/>
        <a:ext cx="8164032" cy="606012"/>
      </dsp:txXfrm>
    </dsp:sp>
    <dsp:sp modelId="{2209E860-D017-420D-998E-FD275A26613B}">
      <dsp:nvSpPr>
        <dsp:cNvPr id="0" name=""/>
        <dsp:cNvSpPr/>
      </dsp:nvSpPr>
      <dsp:spPr>
        <a:xfrm>
          <a:off x="0" y="2303301"/>
          <a:ext cx="8229600" cy="6715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800" kern="1200" dirty="0" smtClean="0"/>
            <a:t>доступность,</a:t>
          </a:r>
          <a:endParaRPr lang="ru-RU" sz="2800" kern="1200" dirty="0"/>
        </a:p>
      </dsp:txBody>
      <dsp:txXfrm>
        <a:off x="32784" y="2336085"/>
        <a:ext cx="8164032" cy="606012"/>
      </dsp:txXfrm>
    </dsp:sp>
    <dsp:sp modelId="{87364EAC-CF2F-407D-897D-81281F4A2ED8}">
      <dsp:nvSpPr>
        <dsp:cNvPr id="0" name=""/>
        <dsp:cNvSpPr/>
      </dsp:nvSpPr>
      <dsp:spPr>
        <a:xfrm>
          <a:off x="0" y="3055521"/>
          <a:ext cx="8229600" cy="6715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800" kern="1200" dirty="0" smtClean="0"/>
            <a:t>доказательность,</a:t>
          </a:r>
          <a:endParaRPr lang="ru-RU" sz="2800" kern="1200" dirty="0"/>
        </a:p>
      </dsp:txBody>
      <dsp:txXfrm>
        <a:off x="32784" y="3088305"/>
        <a:ext cx="8164032" cy="606012"/>
      </dsp:txXfrm>
    </dsp:sp>
    <dsp:sp modelId="{01518BB1-30F9-4AB1-9A15-0E69C48CC3B7}">
      <dsp:nvSpPr>
        <dsp:cNvPr id="0" name=""/>
        <dsp:cNvSpPr/>
      </dsp:nvSpPr>
      <dsp:spPr>
        <a:xfrm>
          <a:off x="0" y="3807741"/>
          <a:ext cx="8229600" cy="6715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800" kern="1200" dirty="0" smtClean="0"/>
            <a:t>конфиденциальность.</a:t>
          </a:r>
          <a:endParaRPr lang="ru-RU" sz="2800" kern="1200" dirty="0"/>
        </a:p>
      </dsp:txBody>
      <dsp:txXfrm>
        <a:off x="32784" y="3840525"/>
        <a:ext cx="8164032" cy="606012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A0C1F5-D772-4033-BA1C-7B428173B515}">
      <dsp:nvSpPr>
        <dsp:cNvPr id="0" name=""/>
        <dsp:cNvSpPr/>
      </dsp:nvSpPr>
      <dsp:spPr>
        <a:xfrm>
          <a:off x="0" y="128901"/>
          <a:ext cx="8229600" cy="42681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200" kern="1200" dirty="0" smtClean="0"/>
            <a:t>Экологическая сертификация также позволяет существенно поднять имидж и репутацию изготовителя или поставщика продукции за счет позиционирования себя на рынке, как о компании, заботящейся об окружающей среде и предлагающей потребителям только качественные экологически безопасные товары. </a:t>
          </a:r>
          <a:endParaRPr lang="ru-RU" sz="3200" kern="1200" dirty="0"/>
        </a:p>
      </dsp:txBody>
      <dsp:txXfrm>
        <a:off x="208354" y="337255"/>
        <a:ext cx="7812892" cy="38514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default#2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default#3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#1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D3758-637E-44BE-80BC-BD91FB16B07C}" type="datetimeFigureOut">
              <a:rPr lang="ru-RU" smtClean="0"/>
              <a:pPr/>
              <a:t>08.05.2013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7DF07-C7DC-41BA-81F0-57D67C1A86B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D3758-637E-44BE-80BC-BD91FB16B07C}" type="datetimeFigureOut">
              <a:rPr lang="ru-RU" smtClean="0"/>
              <a:pPr/>
              <a:t>08.05.2013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7DF07-C7DC-41BA-81F0-57D67C1A86B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D3758-637E-44BE-80BC-BD91FB16B07C}" type="datetimeFigureOut">
              <a:rPr lang="ru-RU" smtClean="0"/>
              <a:pPr/>
              <a:t>08.05.2013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7DF07-C7DC-41BA-81F0-57D67C1A86B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D3758-637E-44BE-80BC-BD91FB16B07C}" type="datetimeFigureOut">
              <a:rPr lang="ru-RU" smtClean="0"/>
              <a:pPr/>
              <a:t>08.05.2013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7DF07-C7DC-41BA-81F0-57D67C1A86B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D3758-637E-44BE-80BC-BD91FB16B07C}" type="datetimeFigureOut">
              <a:rPr lang="ru-RU" smtClean="0"/>
              <a:pPr/>
              <a:t>08.05.2013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7DF07-C7DC-41BA-81F0-57D67C1A86B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D3758-637E-44BE-80BC-BD91FB16B07C}" type="datetimeFigureOut">
              <a:rPr lang="ru-RU" smtClean="0"/>
              <a:pPr/>
              <a:t>08.05.2013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7DF07-C7DC-41BA-81F0-57D67C1A86B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D3758-637E-44BE-80BC-BD91FB16B07C}" type="datetimeFigureOut">
              <a:rPr lang="ru-RU" smtClean="0"/>
              <a:pPr/>
              <a:t>08.05.2013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7DF07-C7DC-41BA-81F0-57D67C1A86B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D3758-637E-44BE-80BC-BD91FB16B07C}" type="datetimeFigureOut">
              <a:rPr lang="ru-RU" smtClean="0"/>
              <a:pPr/>
              <a:t>08.05.2013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7DF07-C7DC-41BA-81F0-57D67C1A86B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D3758-637E-44BE-80BC-BD91FB16B07C}" type="datetimeFigureOut">
              <a:rPr lang="ru-RU" smtClean="0"/>
              <a:pPr/>
              <a:t>08.05.2013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7DF07-C7DC-41BA-81F0-57D67C1A86B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D3758-637E-44BE-80BC-BD91FB16B07C}" type="datetimeFigureOut">
              <a:rPr lang="ru-RU" smtClean="0"/>
              <a:pPr/>
              <a:t>08.05.2013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7DF07-C7DC-41BA-81F0-57D67C1A86B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D3758-637E-44BE-80BC-BD91FB16B07C}" type="datetimeFigureOut">
              <a:rPr lang="ru-RU" smtClean="0"/>
              <a:pPr/>
              <a:t>08.05.2013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7DF07-C7DC-41BA-81F0-57D67C1A86B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3D3758-637E-44BE-80BC-BD91FB16B07C}" type="datetimeFigureOut">
              <a:rPr lang="ru-RU" smtClean="0"/>
              <a:pPr/>
              <a:t>08.05.2013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A7DF07-C7DC-41BA-81F0-57D67C1A86BB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3.xml"/><Relationship Id="rId5" Type="http://schemas.openxmlformats.org/officeDocument/2006/relationships/diagramQuickStyle" Target="../diagrams/quickStyle13.xml"/><Relationship Id="rId4" Type="http://schemas.openxmlformats.org/officeDocument/2006/relationships/diagramLayout" Target="../diagrams/layout1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diagramData" Target="../diagrams/data14.xml"/><Relationship Id="rId7" Type="http://schemas.microsoft.com/office/2007/relationships/diagramDrawing" Target="../diagrams/drawing14.xm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4.xml"/><Relationship Id="rId5" Type="http://schemas.openxmlformats.org/officeDocument/2006/relationships/diagramQuickStyle" Target="../diagrams/quickStyle14.xml"/><Relationship Id="rId4" Type="http://schemas.openxmlformats.org/officeDocument/2006/relationships/diagramLayout" Target="../diagrams/layout14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diagramData" Target="../diagrams/data15.xml"/><Relationship Id="rId7" Type="http://schemas.microsoft.com/office/2007/relationships/diagramDrawing" Target="../diagrams/drawing15.xm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5.xml"/><Relationship Id="rId5" Type="http://schemas.openxmlformats.org/officeDocument/2006/relationships/diagramQuickStyle" Target="../diagrams/quickStyle15.xml"/><Relationship Id="rId4" Type="http://schemas.openxmlformats.org/officeDocument/2006/relationships/diagramLayout" Target="../diagrams/layout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6.xml"/><Relationship Id="rId7" Type="http://schemas.microsoft.com/office/2007/relationships/diagramDrawing" Target="../diagrams/drawing16.xml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6.xml"/><Relationship Id="rId5" Type="http://schemas.openxmlformats.org/officeDocument/2006/relationships/diagramQuickStyle" Target="../diagrams/quickStyle16.xml"/><Relationship Id="rId4" Type="http://schemas.openxmlformats.org/officeDocument/2006/relationships/diagramLayout" Target="../diagrams/layout16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diagramData" Target="../diagrams/data17.xml"/><Relationship Id="rId7" Type="http://schemas.microsoft.com/office/2007/relationships/diagramDrawing" Target="../diagrams/drawing17.xml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7.xml"/><Relationship Id="rId5" Type="http://schemas.openxmlformats.org/officeDocument/2006/relationships/diagramQuickStyle" Target="../diagrams/quickStyle17.xml"/><Relationship Id="rId4" Type="http://schemas.openxmlformats.org/officeDocument/2006/relationships/diagramLayout" Target="../diagrams/layout17.xml"/><Relationship Id="rId9" Type="http://schemas.openxmlformats.org/officeDocument/2006/relationships/image" Target="../media/image15.gi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3" Type="http://schemas.openxmlformats.org/officeDocument/2006/relationships/diagramData" Target="../diagrams/data18.xml"/><Relationship Id="rId7" Type="http://schemas.microsoft.com/office/2007/relationships/diagramDrawing" Target="../diagrams/drawing18.xml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8.xml"/><Relationship Id="rId5" Type="http://schemas.openxmlformats.org/officeDocument/2006/relationships/diagramQuickStyle" Target="../diagrams/quickStyle18.xml"/><Relationship Id="rId4" Type="http://schemas.openxmlformats.org/officeDocument/2006/relationships/diagramLayout" Target="../diagrams/layout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9.xml"/><Relationship Id="rId7" Type="http://schemas.microsoft.com/office/2007/relationships/diagramDrawing" Target="../diagrams/drawing19.xml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9.xml"/><Relationship Id="rId5" Type="http://schemas.openxmlformats.org/officeDocument/2006/relationships/diagramQuickStyle" Target="../diagrams/quickStyle19.xml"/><Relationship Id="rId4" Type="http://schemas.openxmlformats.org/officeDocument/2006/relationships/diagramLayout" Target="../diagrams/layout1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0.xml"/><Relationship Id="rId7" Type="http://schemas.microsoft.com/office/2007/relationships/diagramDrawing" Target="../diagrams/drawing20.xml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0.xml"/><Relationship Id="rId5" Type="http://schemas.openxmlformats.org/officeDocument/2006/relationships/diagramQuickStyle" Target="../diagrams/quickStyle20.xml"/><Relationship Id="rId4" Type="http://schemas.openxmlformats.org/officeDocument/2006/relationships/diagramLayout" Target="../diagrams/layout2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1.xml"/><Relationship Id="rId7" Type="http://schemas.microsoft.com/office/2007/relationships/diagramDrawing" Target="../diagrams/drawing21.xml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1.xml"/><Relationship Id="rId5" Type="http://schemas.openxmlformats.org/officeDocument/2006/relationships/diagramQuickStyle" Target="../diagrams/quickStyle21.xml"/><Relationship Id="rId4" Type="http://schemas.openxmlformats.org/officeDocument/2006/relationships/diagramLayout" Target="../diagrams/layout21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3.xml"/><Relationship Id="rId13" Type="http://schemas.openxmlformats.org/officeDocument/2006/relationships/image" Target="../media/image22.jpeg"/><Relationship Id="rId3" Type="http://schemas.openxmlformats.org/officeDocument/2006/relationships/diagramData" Target="../diagrams/data22.xml"/><Relationship Id="rId7" Type="http://schemas.microsoft.com/office/2007/relationships/diagramDrawing" Target="../diagrams/drawing22.xml"/><Relationship Id="rId12" Type="http://schemas.microsoft.com/office/2007/relationships/diagramDrawing" Target="../diagrams/drawing23.xml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2.xml"/><Relationship Id="rId11" Type="http://schemas.openxmlformats.org/officeDocument/2006/relationships/diagramColors" Target="../diagrams/colors23.xml"/><Relationship Id="rId5" Type="http://schemas.openxmlformats.org/officeDocument/2006/relationships/diagramQuickStyle" Target="../diagrams/quickStyle22.xml"/><Relationship Id="rId10" Type="http://schemas.openxmlformats.org/officeDocument/2006/relationships/diagramQuickStyle" Target="../diagrams/quickStyle23.xml"/><Relationship Id="rId4" Type="http://schemas.openxmlformats.org/officeDocument/2006/relationships/diagramLayout" Target="../diagrams/layout22.xml"/><Relationship Id="rId9" Type="http://schemas.openxmlformats.org/officeDocument/2006/relationships/diagramLayout" Target="../diagrams/layout2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jpeg"/><Relationship Id="rId3" Type="http://schemas.openxmlformats.org/officeDocument/2006/relationships/diagramData" Target="../diagrams/data24.xml"/><Relationship Id="rId7" Type="http://schemas.microsoft.com/office/2007/relationships/diagramDrawing" Target="../diagrams/drawing24.xml"/><Relationship Id="rId12" Type="http://schemas.openxmlformats.org/officeDocument/2006/relationships/image" Target="../media/image27.jpeg"/><Relationship Id="rId17" Type="http://schemas.openxmlformats.org/officeDocument/2006/relationships/image" Target="../media/image32.png"/><Relationship Id="rId2" Type="http://schemas.openxmlformats.org/officeDocument/2006/relationships/image" Target="../media/image3.jpeg"/><Relationship Id="rId16" Type="http://schemas.openxmlformats.org/officeDocument/2006/relationships/image" Target="../media/image3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4.xml"/><Relationship Id="rId11" Type="http://schemas.openxmlformats.org/officeDocument/2006/relationships/image" Target="../media/image26.jpeg"/><Relationship Id="rId5" Type="http://schemas.openxmlformats.org/officeDocument/2006/relationships/diagramQuickStyle" Target="../diagrams/quickStyle24.xml"/><Relationship Id="rId15" Type="http://schemas.openxmlformats.org/officeDocument/2006/relationships/image" Target="../media/image30.jpeg"/><Relationship Id="rId10" Type="http://schemas.openxmlformats.org/officeDocument/2006/relationships/image" Target="../media/image25.gif"/><Relationship Id="rId4" Type="http://schemas.openxmlformats.org/officeDocument/2006/relationships/diagramLayout" Target="../diagrams/layout24.xml"/><Relationship Id="rId9" Type="http://schemas.openxmlformats.org/officeDocument/2006/relationships/image" Target="../media/image24.png"/><Relationship Id="rId14" Type="http://schemas.openxmlformats.org/officeDocument/2006/relationships/image" Target="../media/image29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5.xml"/><Relationship Id="rId7" Type="http://schemas.microsoft.com/office/2007/relationships/diagramDrawing" Target="../diagrams/drawing25.xml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5.xml"/><Relationship Id="rId5" Type="http://schemas.openxmlformats.org/officeDocument/2006/relationships/diagramQuickStyle" Target="../diagrams/quickStyle25.xml"/><Relationship Id="rId4" Type="http://schemas.openxmlformats.org/officeDocument/2006/relationships/diagramLayout" Target="../diagrams/layout2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6.xml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12" Type="http://schemas.microsoft.com/office/2007/relationships/diagramDrawing" Target="../diagrams/drawing6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11" Type="http://schemas.openxmlformats.org/officeDocument/2006/relationships/diagramColors" Target="../diagrams/colors6.xml"/><Relationship Id="rId5" Type="http://schemas.openxmlformats.org/officeDocument/2006/relationships/diagramQuickStyle" Target="../diagrams/quickStyle5.xml"/><Relationship Id="rId10" Type="http://schemas.openxmlformats.org/officeDocument/2006/relationships/diagramQuickStyle" Target="../diagrams/quickStyle6.xml"/><Relationship Id="rId4" Type="http://schemas.openxmlformats.org/officeDocument/2006/relationships/diagramLayout" Target="../diagrams/layout5.xml"/><Relationship Id="rId9" Type="http://schemas.openxmlformats.org/officeDocument/2006/relationships/diagramLayout" Target="../diagrams/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8.xml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12" Type="http://schemas.microsoft.com/office/2007/relationships/diagramDrawing" Target="../diagrams/drawing8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11" Type="http://schemas.openxmlformats.org/officeDocument/2006/relationships/diagramColors" Target="../diagrams/colors8.xml"/><Relationship Id="rId5" Type="http://schemas.openxmlformats.org/officeDocument/2006/relationships/diagramQuickStyle" Target="../diagrams/quickStyle7.xml"/><Relationship Id="rId10" Type="http://schemas.openxmlformats.org/officeDocument/2006/relationships/diagramQuickStyle" Target="../diagrams/quickStyle8.xml"/><Relationship Id="rId4" Type="http://schemas.openxmlformats.org/officeDocument/2006/relationships/diagramLayout" Target="../diagrams/layout7.xml"/><Relationship Id="rId9" Type="http://schemas.openxmlformats.org/officeDocument/2006/relationships/diagramLayout" Target="../diagrams/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Схема 4"/>
          <p:cNvGraphicFramePr/>
          <p:nvPr/>
        </p:nvGraphicFramePr>
        <p:xfrm>
          <a:off x="0" y="0"/>
          <a:ext cx="9144000" cy="8858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4" name="Схема 3"/>
          <p:cNvGraphicFramePr/>
          <p:nvPr/>
        </p:nvGraphicFramePr>
        <p:xfrm>
          <a:off x="4286248" y="6143620"/>
          <a:ext cx="4857752" cy="7143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4143372" y="0"/>
          <a:ext cx="5000628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500034" y="1"/>
          <a:ext cx="8229600" cy="44291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Рисунок 4" descr="france.jpg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19850" y="3786190"/>
            <a:ext cx="2724150" cy="350043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5" name="Содержимое 4"/>
          <p:cNvGraphicFramePr>
            <a:graphicFrameLocks noGrp="1"/>
          </p:cNvGraphicFramePr>
          <p:nvPr>
            <p:ph idx="1"/>
          </p:nvPr>
        </p:nvGraphicFramePr>
        <p:xfrm>
          <a:off x="0" y="1"/>
          <a:ext cx="5929322" cy="4429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Рисунок 3" descr="marque-nf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0" y="4194376"/>
            <a:ext cx="4429124" cy="2663624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Схема 5"/>
          <p:cNvGraphicFramePr/>
          <p:nvPr/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Содержимое 3" descr="blauengel.jpg"/>
          <p:cNvPicPr>
            <a:picLocks noGrp="1" noChangeAspect="1"/>
          </p:cNvPicPr>
          <p:nvPr>
            <p:ph idx="1"/>
          </p:nvPr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1472" y="2071678"/>
            <a:ext cx="3714776" cy="3634577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Рисунок 4" descr="grpunkt.gif"/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86314" y="2285992"/>
            <a:ext cx="3429024" cy="321471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0" y="3214686"/>
          <a:ext cx="9144000" cy="36433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Рисунок 4" descr="MGBS240_b.jpg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15206" y="4214794"/>
            <a:ext cx="1928794" cy="264320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Схема 4"/>
          <p:cNvGraphicFramePr/>
          <p:nvPr/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6" name="Содержимое 5"/>
          <p:cNvGraphicFramePr>
            <a:graphicFrameLocks noGrp="1"/>
          </p:cNvGraphicFramePr>
          <p:nvPr>
            <p:ph idx="1"/>
          </p:nvPr>
        </p:nvGraphicFramePr>
        <p:xfrm>
          <a:off x="0" y="1285860"/>
          <a:ext cx="6500826" cy="55721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pic>
        <p:nvPicPr>
          <p:cNvPr id="4" name="Рисунок 3" descr="eco.jp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6143636" y="1428736"/>
            <a:ext cx="3000364" cy="507207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1357290" y="2214554"/>
          <a:ext cx="6143668" cy="25717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Содержимое 3" descr="hazard_n.png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5429264"/>
            <a:ext cx="1500166" cy="1428736"/>
          </a:xfrm>
          <a:prstGeom prst="rect">
            <a:avLst/>
          </a:prstGeom>
        </p:spPr>
      </p:pic>
      <p:pic>
        <p:nvPicPr>
          <p:cNvPr id="6" name="Рисунок 5" descr="paragraph_media_6690_inline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-214346" y="3000372"/>
            <a:ext cx="1285852" cy="1285884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Рисунок 6" descr="Please-Recycling-Sign-S-4986.gif"/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72330" y="5072074"/>
            <a:ext cx="2071670" cy="178592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8" name="Рисунок 7" descr="3.jpg"/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43438" y="5357826"/>
            <a:ext cx="1643074" cy="150017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9" name="Рисунок 8" descr="1274030173XIrLF1.jpg"/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552315" cy="150017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11" name="Рисунок 10" descr="Treibmittel-ohne-FCKW_01.jp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2071670" y="0"/>
            <a:ext cx="1785950" cy="16764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2" name="Рисунок 11" descr="FreseniusLogo_160px_118.jp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7286612" y="0"/>
            <a:ext cx="1857388" cy="1500174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14" name="Рисунок 13" descr="blauengel.jpg"/>
          <p:cNvPicPr>
            <a:picLocks noChangeAspect="1"/>
          </p:cNvPicPr>
          <p:nvPr/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0" y="0"/>
            <a:ext cx="1928826" cy="1643050"/>
          </a:xfrm>
          <a:prstGeom prst="ellipse">
            <a:avLst/>
          </a:prstGeom>
          <a:ln w="190500" cap="rnd">
            <a:solidFill>
              <a:schemeClr val="accent5">
                <a:lumMod val="60000"/>
                <a:lumOff val="40000"/>
              </a:schemeClr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15" name="Рисунок 14" descr="eco5.jpg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7572396" y="2571744"/>
            <a:ext cx="1571604" cy="1547820"/>
          </a:xfrm>
          <a:prstGeom prst="ellipse">
            <a:avLst/>
          </a:prstGeom>
          <a:ln w="63500" cap="rnd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6" name="Рисунок 15" descr="paragraph_media_6686_inline.jpg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2285984" y="5357826"/>
            <a:ext cx="1643074" cy="1500174"/>
          </a:xfrm>
          <a:prstGeom prst="ellipse">
            <a:avLst/>
          </a:prstGeom>
          <a:ln w="63500" cap="rnd">
            <a:solidFill>
              <a:schemeClr val="accent3">
                <a:lumMod val="40000"/>
                <a:lumOff val="60000"/>
              </a:schemeClr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Содержимое 15" descr="Jellyfish.jpg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489985" cy="6858000"/>
          </a:xfrm>
        </p:spPr>
      </p:pic>
      <p:graphicFrame>
        <p:nvGraphicFramePr>
          <p:cNvPr id="10" name="Схема 9"/>
          <p:cNvGraphicFramePr/>
          <p:nvPr/>
        </p:nvGraphicFramePr>
        <p:xfrm>
          <a:off x="500034" y="0"/>
          <a:ext cx="8229600" cy="9286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0" y="0"/>
          <a:ext cx="528638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Схема 4"/>
          <p:cNvGraphicFramePr/>
          <p:nvPr/>
        </p:nvGraphicFramePr>
        <p:xfrm>
          <a:off x="285720" y="274638"/>
          <a:ext cx="8401080" cy="9397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0" y="1071546"/>
          <a:ext cx="9144000" cy="55721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Схема 4"/>
          <p:cNvGraphicFramePr/>
          <p:nvPr/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0" y="0"/>
          <a:ext cx="9144000" cy="65722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graphicFrame>
        <p:nvGraphicFramePr>
          <p:cNvPr id="6" name="Содержимое 5"/>
          <p:cNvGraphicFramePr>
            <a:graphicFrameLocks noGrp="1"/>
          </p:cNvGraphicFramePr>
          <p:nvPr>
            <p:ph idx="1"/>
          </p:nvPr>
        </p:nvGraphicFramePr>
        <p:xfrm>
          <a:off x="571472" y="357166"/>
          <a:ext cx="7786710" cy="6286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0" y="0"/>
          <a:ext cx="564357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</TotalTime>
  <Words>418</Words>
  <Application>Microsoft Office PowerPoint</Application>
  <PresentationFormat>Экран (4:3)</PresentationFormat>
  <Paragraphs>46</Paragraphs>
  <Slides>21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2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Экологическая сертификация</dc:title>
  <dc:creator>www.MRMARKER.ru</dc:creator>
  <cp:lastModifiedBy/>
  <cp:revision>34</cp:revision>
  <dcterms:created xsi:type="dcterms:W3CDTF">2000-01-02T01:22:24Z</dcterms:created>
  <dcterms:modified xsi:type="dcterms:W3CDTF">2013-05-08T09:25:01Z</dcterms:modified>
</cp:coreProperties>
</file>