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96C75-EACB-43AF-AC84-661D51E3E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360DF6-6A47-402C-BEC8-7CEC05B06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0AD8CB-F2CC-4C03-8406-898DAE2F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C56E2D-96EA-4081-B2AC-D2AB09C2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810088-17CA-408E-B4A3-52F5C7DD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D0489-34D0-4351-9B58-DDC9BA77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4FC3E-4E1D-4F74-8763-84F64CB57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2914B0-5CD2-49E8-8DFE-583F9510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FD491A-E8D0-4977-9835-6EED0E0B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8A5366-C422-4F3A-B43D-DA074C1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814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EEFC00E-924E-417B-A728-3CBD883D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BE47407-D4B6-4728-B875-7CAEE4439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6D1A66-E072-4130-A549-86BF729E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4A6AC1-1A2C-46D6-8D30-9E21C8B0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C189D8-525B-4F9B-896B-A63C7E57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56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5D2C8-A7C7-4E02-B979-F7F230F2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DB588F7-B4F1-45A1-9D77-07671C0B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D59F8E-AD9D-463F-BEFD-15BB650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C4D48B-6E18-4509-9DE0-3ECB198E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44B760-AF40-4418-88F7-6ABDE99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9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86966-F4C0-46C9-9DF5-5A25C712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3522695A-A8AE-424C-91D4-27E6132C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B2E4E5-8407-4110-A9FB-2A92F31B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547B71-A95A-4725-8EAE-0045668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EF9C53-F08C-42AC-8BC6-280B4696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600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A075F-4B28-4CE1-A9D5-E7797CE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5A3E2DE-BF65-47A2-B129-21EFF1C7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7054CDB-5376-4F7F-A458-88E6BAB7B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FCB5D7-D449-4070-98AB-B058EAC6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C673973-7E02-42DA-9D83-D8C4A5B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0B7AFD-C167-4F2A-9FE2-53B2C88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2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1752B-F55C-496A-8F68-4BC43D6C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D98963D-0CA8-4474-877F-FE34B35D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DD3A83D-1D5B-4EB4-AD35-BD02D9E3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6B6B1C4-505E-4E18-9CF9-BC3A4BB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720116B6-E9FC-4837-BB0B-4112911C2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932DC69-6849-486F-905A-8D6C8CD1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5E5324-96E1-47F2-AB3B-FAED905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2EF9F2-58D2-4917-BE6B-5798DD79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333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03271-E36E-4C7C-BBF1-77777D69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35E9752-0BE4-4C83-852C-E62FAA8A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C29448B-2262-45C9-9639-05CBF570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FB54EA-1738-4C79-B63C-B05F7597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30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CC7331D-9CC1-4A63-9B29-E9CF3E9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48420FF-1007-4485-9854-DF3C8DE6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64E177D-E0CF-445B-AB76-22B147B5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BC90B-924C-441E-BDB2-B1145982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B144279-8666-4C4C-9999-CDFF89418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2FC39DA-5C0F-4779-B78C-70229BAEA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025B5E-1769-43B4-BAA6-33BF0A83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D54F1A4-0220-4A59-AFC2-647C5410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6F324C-FBAE-400D-B0C1-D55DCCA5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93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041C7-3721-45C5-A8A6-6698FEC5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1A67CF8-031D-4F5D-A097-6A2C8988B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3640DC16-EE4A-4853-9CC0-EBD69CC7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DEBF9B3-0E0D-4782-8BEE-C56FAD07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7D0271-5B10-4274-B04F-491457A2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0BDD10-FB74-428F-93EA-388D28F0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05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988C907-ADFF-43AB-8A8D-4B76FB26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625F863-ACD0-4053-9E67-1F37B2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21D722-E155-4C6C-A2D8-9BD58E414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1DB9-F969-4ABA-AA89-2B1EF92E089A}" type="datetimeFigureOut">
              <a:rPr lang="cs-CZ" smtClean="0"/>
              <a:t>03.12.2018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D2C7B-BCF9-44D4-AE99-F659EB38F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CA8331-D08B-4509-B939-2B1E23B0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A700-BC6B-4643-A5C1-2CD1EB4800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4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075C65-93FA-4CF1-8B39-C853FB4E1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CCEFF3-7AF0-4F34-AF49-3D52F8D3D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BCDFBCF-6E10-40FD-A895-BB00C3F5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46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9CD3AF-9DAF-433F-A613-CA0ABEA8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18B3B35-FDAA-4F8E-AA70-0CABBB49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1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18C5F-31EA-45F2-BA7A-0AB907B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CA7E326-75EE-4B66-8850-B62AC18E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61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36BB07-5B8A-4406-88AF-19DB31C4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A4FD9D3-811A-4EE5-85FF-949407CF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738606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Širokoúhlá obrazovka</PresentationFormat>
  <Paragraphs>0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Ivanko</dc:creator>
  <cp:lastModifiedBy>Martin Ivanko</cp:lastModifiedBy>
  <cp:revision>1</cp:revision>
  <dcterms:created xsi:type="dcterms:W3CDTF">2018-12-03T15:36:09Z</dcterms:created>
  <dcterms:modified xsi:type="dcterms:W3CDTF">2018-12-03T16:20:33Z</dcterms:modified>
</cp:coreProperties>
</file>