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236" y="-6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4A29FD-E9DF-4B24-B95F-EE858BAD6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15495B-EDEF-4D8C-B46E-4ACFA3F0C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6AB4A14-3100-4DF2-B00D-ADAB77B4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8531C13-57B0-4325-8FBD-072DD08C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82F02C-85E9-471A-857E-477AB828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A9E4EE-A0FE-4C47-9D56-3AC2F13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EA4F2F5-44F8-488C-9B51-B3A6C2E4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C52EEA-FC83-4BCA-84F0-4AD483DD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D7A8D7E-DF2D-470D-A3E4-4AB82896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1218C56-DFA8-429D-95F4-B3DF10D0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037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8D58BE4-22C3-4B52-8435-59D1E57C4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77B9F85-5677-4FFF-8504-92154167A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102C6B-108D-4C20-A981-4C0000B2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B557DA-F84B-42DA-B556-BE5A0820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930EFBD-9661-4349-8C31-CE2F8C9F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35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CD5431-B92C-492E-BB55-B0AB16B4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A65AF1-2004-4590-8B96-9FEE746D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1CFF86D-2035-4EC8-99E0-AB175731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EFD532D-7D59-4398-BC35-261C0A22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BD8746E-E92A-464F-8FB2-4A1B10B4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099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8F7178-A75C-4643-BFEB-391E346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CB2A9E1-3E26-4CDF-BDD1-30F9685C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074F717-0719-443B-B206-12E67797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73ECB71-C0E7-4575-9359-718A3820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36E48-0CE9-4BD8-B85F-99E8AE1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18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AF8E0C-5BE1-4EA7-BC6F-2D40DD4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C07CCA3-C2FD-41C8-B53B-8980BCF46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19AC86E-6972-443E-A437-80B40D0A6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5EE642F-5B84-44CF-A7F9-FC1A3FCD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C5F6957-6663-481B-9790-27C511A1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707E3A1-C56D-4D69-B471-A7CD6C5C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86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4979FB-267B-4A06-9422-584C22CC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09F9409-47B9-4B05-A880-E06BE6F74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217D378-8929-4421-8F6F-7883F3E6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4D9CAD2-32AE-478B-A154-D75BFC679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CD679BA-9E9C-4BA3-B164-7B13B2375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3ED3BBB-B148-4CEB-BD19-22AFA530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98DCC7E-3E95-40C9-BC9D-41BF7A2A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12BC79B-0E77-46AF-BD58-83EA0B5E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236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F9F809-0C9C-4C01-A040-AA02E3DD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E2B4445-5629-43EB-B849-8D6EE7BE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5BC5EF1-DD30-4143-9260-1175F4DD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8E1DF43-F182-4EF4-86F5-BE24273F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836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32AABE0-1DB1-4EAA-B228-208A7321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2618850-3DD2-4170-A656-27B558E8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D4A3136-AC93-486E-A357-153FC4B7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577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F6A389-159D-4C10-9368-2A5E7988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54DD16-73AF-4D6F-BEA0-680F9012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1743DE-CA46-49A3-94BF-27581678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3E27D83-EEAF-4EA6-B1AD-70A999E6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EB5EC4-00A9-4016-83C6-8213AB3F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19D29C-62EC-4A9A-9EF7-49CAE3F7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34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235EA4-8955-42F5-A025-CD6E81A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50EFB7D-F86A-410B-9DAE-B50FEF55B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DE728F4-978D-4DD6-A659-3DB378242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E0BC24B-44DA-4680-9094-279409B8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FBC2097-8C28-4771-AAEF-BACFCC6C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664DAD-EAB9-4059-82A7-AF2A8CBF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06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2258229-0D6D-4F18-BD14-D73EBE74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EA52B5C-63F6-4A66-90B8-FF801BCB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B1841E-1A2A-4CFD-B527-06E0F9182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333FD-6F90-4F51-9C31-A61C74775847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7156C2B-92B4-4FE8-A155-A17D74752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4C173F-2D3F-4E2C-9EEA-B96A9E055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81D31-C9F9-4806-8B45-402DA701A3A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01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5125FED8-2495-417C-91A0-0E057935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48" y="3343270"/>
            <a:ext cx="63503" cy="171459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CF0BD0DD-9694-4C88-AC58-BF749C72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48" y="3343269"/>
            <a:ext cx="63503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Martin Brolin</dc:creator>
  <cp:lastModifiedBy>Martin Brolin</cp:lastModifiedBy>
  <cp:revision>1</cp:revision>
  <dcterms:created xsi:type="dcterms:W3CDTF">2021-11-12T15:21:02Z</dcterms:created>
  <dcterms:modified xsi:type="dcterms:W3CDTF">2021-11-12T15:25:48Z</dcterms:modified>
</cp:coreProperties>
</file>