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B61A-8FB4-F6F0-CE50-3024E82C3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0773A-1483-6881-81AE-9534EFDD9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18493-9689-35C8-BC4A-7A830BC6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040-8EE4-48C8-AF1E-2AC5BB491B93}" type="datetimeFigureOut">
              <a:rPr lang="en-US" smtClean="0"/>
              <a:t>06-Dec-22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099F8-AB77-B711-865C-2593D5E6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226E-9B7B-F754-BAD2-4A409870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1F5E-294D-43E2-B3ED-361D739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2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0D1A-1C00-361D-3720-3AF719C4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BAA01-9D8A-8AFE-7FB3-12E4EEF38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ED69C-C635-D631-BB4E-6F2FA9D4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040-8EE4-48C8-AF1E-2AC5BB491B93}" type="datetimeFigureOut">
              <a:rPr lang="en-US" smtClean="0"/>
              <a:t>06-Dec-22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27F74-CB51-3431-9589-72B05B65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97C58-E5E8-790F-1E1D-2E2AF1E1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1F5E-294D-43E2-B3ED-361D739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8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108F4-7707-74D5-1224-0840B62FF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A9621-9DB6-A7A8-F8F4-A2022233D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578FF-55F9-3B81-3873-07737727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040-8EE4-48C8-AF1E-2AC5BB491B93}" type="datetimeFigureOut">
              <a:rPr lang="en-US" smtClean="0"/>
              <a:t>06-Dec-22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2818D-AA38-D466-C8C9-7C49D1C2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B08B5-3A91-AA0D-EACE-99C724FF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1F5E-294D-43E2-B3ED-361D739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1B7D-AA10-1131-6189-CC288A7A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A6B7-0697-1B02-4A91-3D2CAB45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C0A2E-DA78-E61B-83D6-75BFEDA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040-8EE4-48C8-AF1E-2AC5BB491B93}" type="datetimeFigureOut">
              <a:rPr lang="en-US" smtClean="0"/>
              <a:t>06-Dec-22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515DC-D6BF-494B-A010-C8C257BF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9CFD-B23B-2ACD-0A63-CF303D06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1F5E-294D-43E2-B3ED-361D739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9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1306-8400-6A84-B2D5-A8B7A362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B9179-FB98-190C-9D32-0E92B82A0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5C517-731B-8357-E4F3-B8B13843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040-8EE4-48C8-AF1E-2AC5BB491B93}" type="datetimeFigureOut">
              <a:rPr lang="en-US" smtClean="0"/>
              <a:t>06-Dec-22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BE00C-4F85-92E4-A739-9595A617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F37D6-2DA9-338D-91D1-B5F2A9E5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1F5E-294D-43E2-B3ED-361D739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0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F433-9BF7-1BFD-7656-9B347AA9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879E-22E3-881A-FFEE-219AB2B01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C7D2F-B943-4622-E79B-005484C11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EC0E-9D78-500B-2235-A2441F42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040-8EE4-48C8-AF1E-2AC5BB491B93}" type="datetimeFigureOut">
              <a:rPr lang="en-US" smtClean="0"/>
              <a:t>06-Dec-22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EF715-F0A0-A2B9-6DA3-B7B70E22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82610-E972-BC67-EE5C-D82FF298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1F5E-294D-43E2-B3ED-361D739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4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51A2-D66B-F9BE-2226-B1C4D6C7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3C55C-B284-82E0-FFBB-2CA8BDB34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798CD-1853-7F16-5DB1-BFEBCFE98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8DD68-D7BD-56BD-D1AE-706F07359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ED2AF-498F-0BE9-D2C7-D4120FC4F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A9BA6-1449-1763-A1C1-FA46B276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040-8EE4-48C8-AF1E-2AC5BB491B93}" type="datetimeFigureOut">
              <a:rPr lang="en-US" smtClean="0"/>
              <a:t>06-Dec-22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D1CF6-1BF1-EF18-72DA-93D4154D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D3D02-BDC2-3837-5A39-378BA5C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1F5E-294D-43E2-B3ED-361D739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6528-084B-464A-7B4D-F066789E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041BA-DE84-08B4-A4C1-9A9BB633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040-8EE4-48C8-AF1E-2AC5BB491B93}" type="datetimeFigureOut">
              <a:rPr lang="en-US" smtClean="0"/>
              <a:t>06-Dec-22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AFCC3-BC4E-7D98-23CA-7B6F3739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D7692-5266-41D3-ADD1-1CD46E94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1F5E-294D-43E2-B3ED-361D739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6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5880C-E405-218B-53D6-BF186CA5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040-8EE4-48C8-AF1E-2AC5BB491B93}" type="datetimeFigureOut">
              <a:rPr lang="en-US" smtClean="0"/>
              <a:t>06-Dec-22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9F755-B75F-5E72-5206-63257EB9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1A540-21F8-3AFF-77F7-F3489A96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1F5E-294D-43E2-B3ED-361D739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1DFD-4BDC-1A1B-C6AD-529706B3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DB99-3FB4-7CF7-6F18-9D807AF2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7A58C-1C0C-235D-A748-FB4B35A07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64783-6377-A601-A802-64E16A02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040-8EE4-48C8-AF1E-2AC5BB491B93}" type="datetimeFigureOut">
              <a:rPr lang="en-US" smtClean="0"/>
              <a:t>06-Dec-22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DD28C-069B-6C79-2131-F97F2C10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5C4A-D41A-3903-13E0-4306C512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1F5E-294D-43E2-B3ED-361D739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6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05C5-0B52-DC2B-1F29-1A5821E3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7D617-3025-9EB9-141E-86174E82A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97B0B-221B-BA43-953F-20BC32C9D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DC5DA-B79E-9834-D501-16518A26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040-8EE4-48C8-AF1E-2AC5BB491B93}" type="datetimeFigureOut">
              <a:rPr lang="en-US" smtClean="0"/>
              <a:t>06-Dec-22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B8F52-15C6-8325-7CC9-99CE8BFD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E7FA5-7E50-5C13-EDAE-EC08544F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1F5E-294D-43E2-B3ED-361D739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6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A4E7C-995E-2225-1E3A-8298D0F7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5B49-4AAF-8B6A-75BA-562109D64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ED380-F1F8-5B55-41AE-C1070682B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17040-8EE4-48C8-AF1E-2AC5BB491B93}" type="datetimeFigureOut">
              <a:rPr lang="en-US" smtClean="0"/>
              <a:t>06-Dec-22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989-75D3-23A3-B9B3-D565990D8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2F24-6AF2-0B29-3184-EA8EABE03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1F5E-294D-43E2-B3ED-361D7398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3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2247-B232-C4E8-64C2-83DD08584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Backrooms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EA14C-1ABA-6F18-3486-E70E40ABF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err="1"/>
              <a:t>Készítette</a:t>
            </a:r>
            <a:r>
              <a:rPr lang="en-US" i="1" dirty="0"/>
              <a:t>: Kvaka Martin – 12 commit – 4-es </a:t>
            </a:r>
            <a:r>
              <a:rPr lang="en-US" i="1" dirty="0" err="1"/>
              <a:t>jegy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090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DD666-DFA7-0507-557C-EF69B4E5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US" b="1" dirty="0" err="1"/>
              <a:t>Kis</a:t>
            </a:r>
            <a:r>
              <a:rPr lang="en-US" b="1" dirty="0"/>
              <a:t> </a:t>
            </a:r>
            <a:r>
              <a:rPr lang="en-US" b="1" dirty="0" err="1"/>
              <a:t>kontextus</a:t>
            </a:r>
            <a:endParaRPr lang="en-US" b="1" dirty="0"/>
          </a:p>
        </p:txBody>
      </p:sp>
      <p:pic>
        <p:nvPicPr>
          <p:cNvPr id="5" name="Picture 4" descr="A picture containing indoor, wall, floor, bathroom&#10;&#10;Description automatically generated">
            <a:extLst>
              <a:ext uri="{FF2B5EF4-FFF2-40B4-BE49-F238E27FC236}">
                <a16:creationId xmlns:a16="http://schemas.microsoft.com/office/drawing/2014/main" id="{5649FF9B-C79D-948E-679B-ACD000073C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r="22141" b="-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097A4-BB1F-AA5A-CF8D-74AABF889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1828800"/>
            <a:ext cx="4140013" cy="4533900"/>
          </a:xfrm>
        </p:spPr>
        <p:txBody>
          <a:bodyPr>
            <a:normAutofit/>
          </a:bodyPr>
          <a:lstStyle/>
          <a:p>
            <a:r>
              <a:rPr lang="en-US" sz="2000" dirty="0"/>
              <a:t>A Backrooms </a:t>
            </a:r>
            <a:r>
              <a:rPr lang="en-US" sz="2000" dirty="0" err="1"/>
              <a:t>egy</a:t>
            </a:r>
            <a:r>
              <a:rPr lang="en-US" sz="2000" dirty="0"/>
              <a:t> </a:t>
            </a:r>
            <a:r>
              <a:rPr lang="en-US" sz="2000" dirty="0" err="1"/>
              <a:t>városi</a:t>
            </a:r>
            <a:r>
              <a:rPr lang="en-US" sz="2000" dirty="0"/>
              <a:t> legenda, </a:t>
            </a:r>
            <a:r>
              <a:rPr lang="en-US" sz="2000" dirty="0" err="1"/>
              <a:t>miszerint</a:t>
            </a:r>
            <a:r>
              <a:rPr lang="en-US" sz="2000" dirty="0"/>
              <a:t>, ha </a:t>
            </a:r>
            <a:r>
              <a:rPr lang="en-US" sz="2000" dirty="0" err="1"/>
              <a:t>nem</a:t>
            </a:r>
            <a:r>
              <a:rPr lang="en-US" sz="2000" dirty="0"/>
              <a:t> </a:t>
            </a:r>
            <a:r>
              <a:rPr lang="en-US" sz="2000" dirty="0" err="1"/>
              <a:t>vagyunk</a:t>
            </a:r>
            <a:r>
              <a:rPr lang="en-US" sz="2000" dirty="0"/>
              <a:t> </a:t>
            </a:r>
            <a:r>
              <a:rPr lang="en-US" sz="2000" dirty="0" err="1"/>
              <a:t>ügyesek</a:t>
            </a:r>
            <a:r>
              <a:rPr lang="en-US" sz="2000" dirty="0"/>
              <a:t>, ki </a:t>
            </a:r>
            <a:r>
              <a:rPr lang="en-US" sz="2000" dirty="0" err="1"/>
              <a:t>lehet</a:t>
            </a:r>
            <a:r>
              <a:rPr lang="en-US" sz="2000" dirty="0"/>
              <a:t> “noclip”-</a:t>
            </a:r>
            <a:r>
              <a:rPr lang="en-US" sz="2000" dirty="0" err="1"/>
              <a:t>elni</a:t>
            </a:r>
            <a:r>
              <a:rPr lang="en-US" sz="2000" dirty="0"/>
              <a:t> a </a:t>
            </a:r>
            <a:r>
              <a:rPr lang="en-US" sz="2000" dirty="0" err="1"/>
              <a:t>valóságból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Ekkor</a:t>
            </a:r>
            <a:r>
              <a:rPr lang="en-US" sz="2000" dirty="0"/>
              <a:t> </a:t>
            </a:r>
            <a:r>
              <a:rPr lang="en-US" sz="2000" dirty="0" err="1"/>
              <a:t>egy</a:t>
            </a:r>
            <a:r>
              <a:rPr lang="en-US" sz="2000" dirty="0"/>
              <a:t> </a:t>
            </a:r>
            <a:r>
              <a:rPr lang="en-US" sz="2000" dirty="0" err="1"/>
              <a:t>ehhez</a:t>
            </a:r>
            <a:r>
              <a:rPr lang="en-US" sz="2000" dirty="0"/>
              <a:t> </a:t>
            </a:r>
            <a:r>
              <a:rPr lang="en-US" sz="2000" dirty="0" err="1"/>
              <a:t>hasonló</a:t>
            </a:r>
            <a:r>
              <a:rPr lang="en-US" sz="2000" dirty="0"/>
              <a:t> </a:t>
            </a:r>
            <a:r>
              <a:rPr lang="en-US" sz="2000" dirty="0" err="1"/>
              <a:t>helyre</a:t>
            </a:r>
            <a:r>
              <a:rPr lang="en-US" sz="2000" dirty="0"/>
              <a:t> </a:t>
            </a:r>
            <a:r>
              <a:rPr lang="en-US" sz="2000" dirty="0" err="1"/>
              <a:t>kerülünk</a:t>
            </a:r>
            <a:r>
              <a:rPr lang="en-US" sz="2000" dirty="0"/>
              <a:t>, </a:t>
            </a:r>
            <a:r>
              <a:rPr lang="en-US" sz="2000" dirty="0" err="1"/>
              <a:t>és</a:t>
            </a:r>
            <a:r>
              <a:rPr lang="en-US" sz="2000" dirty="0"/>
              <a:t> </a:t>
            </a:r>
            <a:r>
              <a:rPr lang="en-US" sz="2000" dirty="0" err="1"/>
              <a:t>ott</a:t>
            </a:r>
            <a:r>
              <a:rPr lang="en-US" sz="2000" dirty="0"/>
              <a:t> </a:t>
            </a:r>
            <a:r>
              <a:rPr lang="en-US" sz="2000" dirty="0" err="1"/>
              <a:t>örökké</a:t>
            </a:r>
            <a:r>
              <a:rPr lang="en-US" sz="2000" dirty="0"/>
              <a:t> </a:t>
            </a:r>
            <a:r>
              <a:rPr lang="en-US" sz="2000" dirty="0" err="1"/>
              <a:t>kereshetjük</a:t>
            </a:r>
            <a:r>
              <a:rPr lang="en-US" sz="2000" dirty="0"/>
              <a:t> a </a:t>
            </a:r>
            <a:r>
              <a:rPr lang="en-US" sz="2000" dirty="0" err="1"/>
              <a:t>kiutat</a:t>
            </a:r>
            <a:r>
              <a:rPr lang="en-US" sz="2000" dirty="0"/>
              <a:t>, </a:t>
            </a:r>
            <a:r>
              <a:rPr lang="en-US" sz="2000" dirty="0" err="1"/>
              <a:t>ami</a:t>
            </a:r>
            <a:r>
              <a:rPr lang="en-US" sz="2000" dirty="0"/>
              <a:t> </a:t>
            </a:r>
            <a:r>
              <a:rPr lang="en-US" sz="2000" dirty="0" err="1"/>
              <a:t>nem</a:t>
            </a:r>
            <a:r>
              <a:rPr lang="en-US" sz="2000" dirty="0"/>
              <a:t> </a:t>
            </a:r>
            <a:r>
              <a:rPr lang="en-US" sz="2000" dirty="0" err="1"/>
              <a:t>létezik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Ez</a:t>
            </a:r>
            <a:r>
              <a:rPr lang="en-US" sz="2000" dirty="0"/>
              <a:t> </a:t>
            </a:r>
            <a:r>
              <a:rPr lang="en-US" sz="2000" dirty="0" err="1"/>
              <a:t>alapján</a:t>
            </a:r>
            <a:r>
              <a:rPr lang="en-US" sz="2000" dirty="0"/>
              <a:t> </a:t>
            </a:r>
            <a:r>
              <a:rPr lang="en-US" sz="2000" dirty="0" err="1"/>
              <a:t>csináltam</a:t>
            </a:r>
            <a:r>
              <a:rPr lang="en-US" sz="2000" dirty="0"/>
              <a:t> </a:t>
            </a:r>
            <a:r>
              <a:rPr lang="en-US" sz="2000" dirty="0" err="1"/>
              <a:t>ezt</a:t>
            </a:r>
            <a:r>
              <a:rPr lang="en-US" sz="2000" dirty="0"/>
              <a:t> a </a:t>
            </a:r>
            <a:r>
              <a:rPr lang="en-US" sz="2000" dirty="0" err="1"/>
              <a:t>játékot</a:t>
            </a:r>
            <a:r>
              <a:rPr lang="en-US" sz="2000" dirty="0"/>
              <a:t>, </a:t>
            </a:r>
            <a:r>
              <a:rPr lang="en-US" sz="2000" dirty="0" err="1"/>
              <a:t>aminek</a:t>
            </a:r>
            <a:r>
              <a:rPr lang="en-US" sz="2000" dirty="0"/>
              <a:t> “</a:t>
            </a:r>
            <a:r>
              <a:rPr lang="en-US" sz="2000" dirty="0" err="1"/>
              <a:t>semmi</a:t>
            </a:r>
            <a:r>
              <a:rPr lang="en-US" sz="2000" dirty="0"/>
              <a:t> </a:t>
            </a:r>
            <a:r>
              <a:rPr lang="en-US" sz="2000" dirty="0" err="1"/>
              <a:t>értelme</a:t>
            </a:r>
            <a:r>
              <a:rPr lang="en-US" sz="2000" dirty="0"/>
              <a:t>”, </a:t>
            </a:r>
            <a:r>
              <a:rPr lang="en-US" sz="2000" dirty="0" err="1"/>
              <a:t>nagyon</a:t>
            </a:r>
            <a:r>
              <a:rPr lang="en-US" sz="2000" dirty="0"/>
              <a:t> meta…</a:t>
            </a:r>
          </a:p>
          <a:p>
            <a:r>
              <a:rPr lang="en-US" sz="2000" dirty="0"/>
              <a:t>A </a:t>
            </a:r>
            <a:r>
              <a:rPr lang="en-US" sz="2000" dirty="0" err="1"/>
              <a:t>tantárgyhoz</a:t>
            </a:r>
            <a:r>
              <a:rPr lang="en-US" sz="2000" dirty="0"/>
              <a:t> a </a:t>
            </a:r>
            <a:r>
              <a:rPr lang="en-US" sz="2000" dirty="0" err="1"/>
              <a:t>magyarázat</a:t>
            </a:r>
            <a:r>
              <a:rPr lang="en-US" sz="2000" dirty="0"/>
              <a:t> </a:t>
            </a:r>
            <a:r>
              <a:rPr lang="en-US" sz="2000" dirty="0" err="1"/>
              <a:t>inkább</a:t>
            </a:r>
            <a:r>
              <a:rPr lang="en-US" sz="2000" dirty="0"/>
              <a:t> </a:t>
            </a:r>
            <a:r>
              <a:rPr lang="en-US" sz="2000" dirty="0" err="1"/>
              <a:t>csak</a:t>
            </a:r>
            <a:r>
              <a:rPr lang="en-US" sz="2000" dirty="0"/>
              <a:t> </a:t>
            </a:r>
            <a:r>
              <a:rPr lang="en-US" sz="2000" dirty="0" err="1"/>
              <a:t>annyi</a:t>
            </a:r>
            <a:r>
              <a:rPr lang="en-US" sz="2000" dirty="0"/>
              <a:t>, </a:t>
            </a:r>
            <a:r>
              <a:rPr lang="en-US" sz="2000" dirty="0" err="1"/>
              <a:t>hogy</a:t>
            </a:r>
            <a:r>
              <a:rPr lang="en-US" sz="2000" dirty="0"/>
              <a:t> </a:t>
            </a:r>
            <a:r>
              <a:rPr lang="en-US" sz="2000" dirty="0" err="1"/>
              <a:t>egy</a:t>
            </a:r>
            <a:r>
              <a:rPr lang="en-US" sz="2000" dirty="0"/>
              <a:t> </a:t>
            </a:r>
            <a:r>
              <a:rPr lang="en-US" sz="2000" dirty="0" err="1"/>
              <a:t>raycastert</a:t>
            </a:r>
            <a:r>
              <a:rPr lang="en-US" sz="2000" dirty="0"/>
              <a:t> </a:t>
            </a:r>
            <a:r>
              <a:rPr lang="en-US" sz="2000" dirty="0" err="1"/>
              <a:t>szerettem</a:t>
            </a:r>
            <a:r>
              <a:rPr lang="en-US" sz="2000" dirty="0"/>
              <a:t> </a:t>
            </a:r>
            <a:r>
              <a:rPr lang="en-US" sz="2000" dirty="0" err="1"/>
              <a:t>volna</a:t>
            </a:r>
            <a:r>
              <a:rPr lang="en-US" sz="2000" dirty="0"/>
              <a:t> </a:t>
            </a:r>
            <a:r>
              <a:rPr lang="en-US" sz="2000" dirty="0" err="1"/>
              <a:t>írni</a:t>
            </a:r>
            <a:r>
              <a:rPr lang="en-US" sz="2000" dirty="0"/>
              <a:t>, </a:t>
            </a:r>
            <a:r>
              <a:rPr lang="en-US" sz="2000" dirty="0" err="1"/>
              <a:t>úgy</a:t>
            </a:r>
            <a:r>
              <a:rPr lang="en-US" sz="2000" dirty="0"/>
              <a:t> </a:t>
            </a:r>
            <a:r>
              <a:rPr lang="en-US" sz="2000" dirty="0" err="1"/>
              <a:t>ítéltem</a:t>
            </a:r>
            <a:r>
              <a:rPr lang="en-US" sz="2000" dirty="0"/>
              <a:t> </a:t>
            </a:r>
            <a:r>
              <a:rPr lang="en-US" sz="2000" dirty="0" err="1"/>
              <a:t>ez</a:t>
            </a:r>
            <a:r>
              <a:rPr lang="en-US" sz="2000" dirty="0"/>
              <a:t> </a:t>
            </a:r>
            <a:r>
              <a:rPr lang="en-US" sz="2000" dirty="0" err="1"/>
              <a:t>egyedül</a:t>
            </a:r>
            <a:r>
              <a:rPr lang="en-US" sz="2000" dirty="0"/>
              <a:t> </a:t>
            </a:r>
            <a:r>
              <a:rPr lang="en-US" sz="2000" dirty="0" err="1"/>
              <a:t>menni</a:t>
            </a:r>
            <a:r>
              <a:rPr lang="en-US" sz="2000" dirty="0"/>
              <a:t> fog.</a:t>
            </a:r>
          </a:p>
        </p:txBody>
      </p:sp>
    </p:spTree>
    <p:extLst>
      <p:ext uri="{BB962C8B-B14F-4D97-AF65-F5344CB8AC3E}">
        <p14:creationId xmlns:p14="http://schemas.microsoft.com/office/powerpoint/2010/main" val="172004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BC61-D486-C2A2-B86F-CF7C0546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69694" cy="1325563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Legnehezebb</a:t>
            </a:r>
            <a:r>
              <a:rPr lang="en-US" sz="4800" b="1" dirty="0"/>
              <a:t> </a:t>
            </a:r>
            <a:r>
              <a:rPr lang="en-US" sz="4800" b="1" dirty="0" err="1"/>
              <a:t>feladat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805BE-9208-9F9D-4DF9-4046D508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Habár</a:t>
            </a:r>
            <a:r>
              <a:rPr lang="en-US" dirty="0"/>
              <a:t> a </a:t>
            </a:r>
            <a:r>
              <a:rPr lang="en-US" dirty="0" err="1"/>
              <a:t>RayCalculator</a:t>
            </a:r>
            <a:r>
              <a:rPr lang="en-US" dirty="0"/>
              <a:t> </a:t>
            </a:r>
            <a:r>
              <a:rPr lang="en-US" dirty="0" err="1"/>
              <a:t>osztályt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C++ guide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írtam</a:t>
            </a:r>
            <a:r>
              <a:rPr lang="en-US" dirty="0"/>
              <a:t> meg, </a:t>
            </a:r>
            <a:r>
              <a:rPr lang="en-US" dirty="0" err="1"/>
              <a:t>ettől</a:t>
            </a:r>
            <a:r>
              <a:rPr lang="en-US" dirty="0"/>
              <a:t> </a:t>
            </a:r>
            <a:r>
              <a:rPr lang="en-US" dirty="0" err="1"/>
              <a:t>függetleül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volt a </a:t>
            </a:r>
            <a:r>
              <a:rPr lang="en-US" dirty="0" err="1"/>
              <a:t>legnehezebb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</a:t>
            </a:r>
            <a:r>
              <a:rPr lang="en-US" dirty="0" err="1"/>
              <a:t>projektnek</a:t>
            </a:r>
            <a:r>
              <a:rPr lang="en-US" dirty="0"/>
              <a:t>. </a:t>
            </a:r>
            <a:r>
              <a:rPr lang="en-US" dirty="0" err="1"/>
              <a:t>Egyrészt</a:t>
            </a:r>
            <a:r>
              <a:rPr lang="en-US" dirty="0"/>
              <a:t> </a:t>
            </a:r>
            <a:r>
              <a:rPr lang="en-US" dirty="0" err="1"/>
              <a:t>megérteni</a:t>
            </a:r>
            <a:r>
              <a:rPr lang="en-US" dirty="0"/>
              <a:t> a </a:t>
            </a:r>
            <a:r>
              <a:rPr lang="en-US" dirty="0" err="1"/>
              <a:t>matekot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a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mögött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; </a:t>
            </a:r>
            <a:r>
              <a:rPr lang="en-US" dirty="0" err="1"/>
              <a:t>másrészt</a:t>
            </a:r>
            <a:r>
              <a:rPr lang="en-US" dirty="0"/>
              <a:t> “</a:t>
            </a:r>
            <a:r>
              <a:rPr lang="en-US" dirty="0" err="1"/>
              <a:t>átfordítani</a:t>
            </a:r>
            <a:r>
              <a:rPr lang="en-US" dirty="0"/>
              <a:t>” C#-</a:t>
            </a:r>
            <a:r>
              <a:rPr lang="en-US" dirty="0" err="1"/>
              <a:t>ra.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DBF65-F0A5-1EE1-0AEE-796ACC35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08" y="254794"/>
            <a:ext cx="5553074" cy="2871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FDA533-D615-5195-395F-BDE46FBDD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2" y="3124200"/>
            <a:ext cx="5058583" cy="351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6F06-010C-C77A-5228-609391E73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304"/>
            <a:ext cx="10515600" cy="23302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AWSD-vel </a:t>
            </a:r>
            <a:r>
              <a:rPr lang="en-US" dirty="0" err="1"/>
              <a:t>mozgunk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bal</a:t>
            </a:r>
            <a:r>
              <a:rPr lang="en-US" dirty="0"/>
              <a:t> </a:t>
            </a:r>
            <a:r>
              <a:rPr lang="en-US" dirty="0" err="1"/>
              <a:t>nyilakkal</a:t>
            </a:r>
            <a:r>
              <a:rPr lang="en-US" dirty="0"/>
              <a:t> </a:t>
            </a:r>
            <a:r>
              <a:rPr lang="en-US" dirty="0" err="1"/>
              <a:t>mozgatjuk</a:t>
            </a:r>
            <a:r>
              <a:rPr lang="en-US" dirty="0"/>
              <a:t> a </a:t>
            </a:r>
            <a:r>
              <a:rPr lang="en-US" dirty="0" err="1"/>
              <a:t>kamerát</a:t>
            </a:r>
            <a:r>
              <a:rPr lang="en-US" dirty="0"/>
              <a:t>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változtathatóak</a:t>
            </a:r>
            <a:r>
              <a:rPr lang="en-US" dirty="0"/>
              <a:t> a </a:t>
            </a:r>
            <a:r>
              <a:rPr lang="en-US" dirty="0" err="1"/>
              <a:t>kódban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téglalapok</a:t>
            </a:r>
            <a:r>
              <a:rPr lang="en-US" dirty="0"/>
              <a:t> </a:t>
            </a:r>
            <a:r>
              <a:rPr lang="en-US" dirty="0" err="1"/>
              <a:t>szélessége</a:t>
            </a:r>
            <a:r>
              <a:rPr lang="en-US" dirty="0"/>
              <a:t> </a:t>
            </a:r>
            <a:r>
              <a:rPr lang="en-US" dirty="0" err="1"/>
              <a:t>állítható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csökkentve</a:t>
            </a:r>
            <a:r>
              <a:rPr lang="en-US" dirty="0"/>
              <a:t> a </a:t>
            </a:r>
            <a:r>
              <a:rPr lang="en-US" dirty="0" err="1"/>
              <a:t>gépigényét</a:t>
            </a:r>
            <a:r>
              <a:rPr lang="en-US" dirty="0"/>
              <a:t> a </a:t>
            </a:r>
            <a:r>
              <a:rPr lang="en-US" dirty="0" err="1"/>
              <a:t>játéknak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1 pixel </a:t>
            </a:r>
            <a:r>
              <a:rPr lang="en-US" dirty="0" err="1"/>
              <a:t>széles</a:t>
            </a:r>
            <a:r>
              <a:rPr lang="en-US" dirty="0"/>
              <a:t> </a:t>
            </a:r>
            <a:r>
              <a:rPr lang="en-US" dirty="0" err="1"/>
              <a:t>téglalapokkal</a:t>
            </a:r>
            <a:r>
              <a:rPr lang="en-US" dirty="0"/>
              <a:t> </a:t>
            </a:r>
            <a:r>
              <a:rPr lang="en-US" dirty="0" err="1"/>
              <a:t>néz</a:t>
            </a:r>
            <a:r>
              <a:rPr lang="en-US" dirty="0"/>
              <a:t> ki </a:t>
            </a:r>
            <a:r>
              <a:rPr lang="en-US" dirty="0" err="1"/>
              <a:t>jól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timert</a:t>
            </a:r>
            <a:r>
              <a:rPr lang="en-US" dirty="0"/>
              <a:t> is </a:t>
            </a:r>
            <a:r>
              <a:rPr lang="en-US" dirty="0" err="1"/>
              <a:t>át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másodpercenként</a:t>
            </a:r>
            <a:r>
              <a:rPr lang="en-US" dirty="0"/>
              <a:t> </a:t>
            </a:r>
            <a:r>
              <a:rPr lang="en-US" dirty="0" err="1"/>
              <a:t>kevesebb</a:t>
            </a:r>
            <a:r>
              <a:rPr lang="en-US" dirty="0"/>
              <a:t> </a:t>
            </a:r>
            <a:r>
              <a:rPr lang="en-US" dirty="0" err="1"/>
              <a:t>számítást</a:t>
            </a:r>
            <a:r>
              <a:rPr lang="en-US" dirty="0"/>
              <a:t> </a:t>
            </a:r>
            <a:r>
              <a:rPr lang="en-US" dirty="0" err="1"/>
              <a:t>kelljen</a:t>
            </a:r>
            <a:r>
              <a:rPr lang="en-US" dirty="0"/>
              <a:t> </a:t>
            </a:r>
            <a:r>
              <a:rPr lang="en-US" dirty="0" err="1"/>
              <a:t>elvégezni</a:t>
            </a:r>
            <a:r>
              <a:rPr lang="en-US" dirty="0"/>
              <a:t>,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FPS-t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csökkenteni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78CC6A-5485-A034-1CE1-62962D952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1550"/>
            <a:ext cx="5400675" cy="207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45820A-D536-6CBF-912F-C6A3EFFC8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0811"/>
            <a:ext cx="12192000" cy="233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5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AD418-4F90-7104-74AA-F151BDF6A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-267494"/>
            <a:ext cx="5157787" cy="823912"/>
          </a:xfrm>
        </p:spPr>
        <p:txBody>
          <a:bodyPr/>
          <a:lstStyle/>
          <a:p>
            <a:r>
              <a:rPr lang="en-US" dirty="0"/>
              <a:t>FPS mode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D397D-5D0F-92D1-357D-4C4F20D11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-267494"/>
            <a:ext cx="5183188" cy="823912"/>
          </a:xfrm>
        </p:spPr>
        <p:txBody>
          <a:bodyPr/>
          <a:lstStyle/>
          <a:p>
            <a:r>
              <a:rPr lang="en-US" dirty="0"/>
              <a:t>Map mode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63021F-8837-BB73-0A75-0EA32F783A6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470695"/>
            <a:ext cx="5550447" cy="307181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F96394-3470-E5BF-6D25-2195355D6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14" y="470694"/>
            <a:ext cx="5544763" cy="3071813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C4F8224-BBE8-60B7-8EF3-D8B82BB12310}"/>
              </a:ext>
            </a:extLst>
          </p:cNvPr>
          <p:cNvSpPr txBox="1">
            <a:spLocks/>
          </p:cNvSpPr>
          <p:nvPr/>
        </p:nvSpPr>
        <p:spPr>
          <a:xfrm>
            <a:off x="6196013" y="1449388"/>
            <a:ext cx="5157787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9DCE1F-98D7-3D32-9C31-EA95937AD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14" y="3681414"/>
            <a:ext cx="5551805" cy="30718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0B0C58-4745-C644-BDFA-3EE5335DA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81414"/>
            <a:ext cx="5539103" cy="30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1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4108-3DA1-6A42-7E6C-DA4C338C2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Köszönöm</a:t>
            </a:r>
            <a:r>
              <a:rPr lang="en-US" b="1" dirty="0"/>
              <a:t> a </a:t>
            </a:r>
            <a:r>
              <a:rPr lang="en-US" b="1" dirty="0" err="1"/>
              <a:t>figyelmet</a:t>
            </a:r>
            <a:r>
              <a:rPr lang="en-US" b="1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64EE-47C1-F73A-D945-0B4113490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err="1"/>
              <a:t>Várlak</a:t>
            </a:r>
            <a:r>
              <a:rPr lang="en-US" i="1" dirty="0"/>
              <a:t> a </a:t>
            </a:r>
            <a:r>
              <a:rPr lang="en-US" i="1" dirty="0" err="1"/>
              <a:t>Backroomsban</a:t>
            </a:r>
            <a:r>
              <a:rPr lang="en-US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9474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Backrooms</vt:lpstr>
      <vt:lpstr>Kis kontextus</vt:lpstr>
      <vt:lpstr>Legnehezebb feladat</vt:lpstr>
      <vt:lpstr>PowerPoint Presentation</vt:lpstr>
      <vt:lpstr>PowerPoint Presentation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Backrooms</dc:title>
  <dc:creator>Kvaka Martin</dc:creator>
  <cp:lastModifiedBy>Kvaka Martin</cp:lastModifiedBy>
  <cp:revision>2</cp:revision>
  <dcterms:created xsi:type="dcterms:W3CDTF">2022-12-06T11:17:04Z</dcterms:created>
  <dcterms:modified xsi:type="dcterms:W3CDTF">2022-12-06T12:59:11Z</dcterms:modified>
</cp:coreProperties>
</file>