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1pPr>
    <a:lvl2pPr marL="0" marR="0" indent="457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2pPr>
    <a:lvl3pPr marL="0" marR="0" indent="914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3pPr>
    <a:lvl4pPr marL="0" marR="0" indent="1371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4pPr>
    <a:lvl5pPr marL="0" marR="0" indent="18288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5pPr>
    <a:lvl6pPr marL="0" marR="0" indent="22860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6pPr>
    <a:lvl7pPr marL="0" marR="0" indent="2743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7pPr>
    <a:lvl8pPr marL="0" marR="0" indent="3200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8pPr>
    <a:lvl9pPr marL="0" marR="0" indent="3657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217956"/>
              <a:satOff val="14368"/>
              <a:lumOff val="177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CEEEE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71091"/>
              <a:satOff val="15926"/>
              <a:lumOff val="22314"/>
            </a:schemeClr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45B43B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45B43B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9036"/>
              <a:lumOff val="17111"/>
            </a:schemeClr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BD17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FBD17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8A2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C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32C5B9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2">
                  <a:hueOff val="240640"/>
                  <a:satOff val="2542"/>
                  <a:lumOff val="-1319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240640"/>
              <a:satOff val="2542"/>
              <a:lumOff val="-13198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7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903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11986162"/>
            <a:ext cx="21945599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3000" spc="-29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z="12800" spc="-128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567579"/>
            <a:ext cx="21945600" cy="225059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3251200"/>
            <a:ext cx="21945600" cy="66040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8462239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r>
              <a:t>Fact information</a:t>
            </a:r>
          </a:p>
        </p:txBody>
      </p:sp>
      <p:sp>
        <p:nvSpPr>
          <p:cNvPr id="107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214484"/>
            <a:ext cx="21945600" cy="4269708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11100053"/>
            <a:ext cx="21945602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178300"/>
            <a:ext cx="21945600" cy="4416425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941297804_1296x1457.jpg"/>
          <p:cNvSpPr>
            <a:spLocks noGrp="1"/>
          </p:cNvSpPr>
          <p:nvPr>
            <p:ph type="pic" sz="quarter" idx="21"/>
          </p:nvPr>
        </p:nvSpPr>
        <p:spPr>
          <a:xfrm>
            <a:off x="15744825" y="5581752"/>
            <a:ext cx="7365408" cy="82804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915009552_2264x1509.jpg"/>
          <p:cNvSpPr>
            <a:spLocks noGrp="1"/>
          </p:cNvSpPr>
          <p:nvPr>
            <p:ph type="pic" sz="quarter" idx="22"/>
          </p:nvPr>
        </p:nvSpPr>
        <p:spPr>
          <a:xfrm>
            <a:off x="15363825" y="1270000"/>
            <a:ext cx="8115300" cy="54090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740519873_3318x2212.jpg"/>
          <p:cNvSpPr>
            <a:spLocks noGrp="1"/>
          </p:cNvSpPr>
          <p:nvPr>
            <p:ph type="pic" idx="23"/>
          </p:nvPr>
        </p:nvSpPr>
        <p:spPr>
          <a:xfrm>
            <a:off x="-635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740519873_3318x2212.jpg"/>
          <p:cNvSpPr>
            <a:spLocks noGrp="1"/>
          </p:cNvSpPr>
          <p:nvPr>
            <p:ph type="pic" idx="21"/>
          </p:nvPr>
        </p:nvSpPr>
        <p:spPr>
          <a:xfrm>
            <a:off x="1270000" y="-423334"/>
            <a:ext cx="21844000" cy="145626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740519873_3318x2212.jpg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z="12800" spc="-128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569200"/>
            <a:ext cx="21945600" cy="22521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4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11988800"/>
            <a:ext cx="21945602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3000" spc="-29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5495" y="4585102"/>
            <a:ext cx="9757338" cy="2540001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3" name="Image"/>
          <p:cNvSpPr>
            <a:spLocks noGrp="1"/>
          </p:cNvSpPr>
          <p:nvPr>
            <p:ph type="pic" idx="21"/>
          </p:nvPr>
        </p:nvSpPr>
        <p:spPr>
          <a:xfrm>
            <a:off x="9283700" y="1270000"/>
            <a:ext cx="167513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016750"/>
            <a:ext cx="9753600" cy="541655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4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r>
              <a:t>Slide Subtitle</a:t>
            </a:r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5600" cy="8487148"/>
          </a:xfrm>
          <a:prstGeom prst="rect">
            <a:avLst/>
          </a:prstGeom>
        </p:spPr>
        <p:txBody>
          <a:bodyPr numCol="2" spcCol="2558384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1" name="Image"/>
          <p:cNvSpPr>
            <a:spLocks noGrp="1"/>
          </p:cNvSpPr>
          <p:nvPr>
            <p:ph type="pic" idx="21"/>
          </p:nvPr>
        </p:nvSpPr>
        <p:spPr>
          <a:xfrm>
            <a:off x="12192644" y="718588"/>
            <a:ext cx="10972801" cy="1232962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2" name="Slide Sub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r>
              <a:t>Slide Subtitle</a:t>
            </a:r>
          </a:p>
        </p:txBody>
      </p:sp>
      <p:sp>
        <p:nvSpPr>
          <p:cNvPr id="63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403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242270"/>
            <a:ext cx="21945600" cy="6604001"/>
          </a:xfrm>
          <a:prstGeom prst="rect">
            <a:avLst/>
          </a:prstGeom>
        </p:spPr>
        <p:txBody>
          <a:bodyPr anchor="ctr"/>
          <a:lstStyle>
            <a:lvl1pPr>
              <a:defRPr sz="12800" spc="0"/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4572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9144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13716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18288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0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2387115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r>
              <a:t>Agenda Subtitle</a:t>
            </a:r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8577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7689" y="12700000"/>
            <a:ext cx="388621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lnSpc>
                <a:spcPct val="100000"/>
              </a:lnSpc>
              <a:defRPr sz="2000">
                <a:solidFill>
                  <a:srgbClr val="5E5E5E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1pPr>
      <a:lvl2pPr marL="0" marR="0" indent="457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2pPr>
      <a:lvl3pPr marL="0" marR="0" indent="914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3pPr>
      <a:lvl4pPr marL="0" marR="0" indent="1371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4pPr>
      <a:lvl5pPr marL="0" marR="0" indent="18288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5pPr>
      <a:lvl6pPr marL="0" marR="0" indent="22860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6pPr>
      <a:lvl7pPr marL="0" marR="0" indent="2743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7pPr>
      <a:lvl8pPr marL="0" marR="0" indent="3200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8pPr>
      <a:lvl9pPr marL="0" marR="0" indent="3657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9pPr>
    </p:titleStyle>
    <p:bodyStyle>
      <a:lvl1pPr marL="5461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1pPr>
      <a:lvl2pPr marL="10922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2pPr>
      <a:lvl3pPr marL="16383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3pPr>
      <a:lvl4pPr marL="21844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4pPr>
      <a:lvl5pPr marL="27305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5pPr>
      <a:lvl6pPr marL="32766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6pPr>
      <a:lvl7pPr marL="38227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7pPr>
      <a:lvl8pPr marL="43688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8pPr>
      <a:lvl9pPr marL="49149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0166F8B-9239-4A99-98EE-4DD18806DD81}"/>
              </a:ext>
            </a:extLst>
          </p:cNvPr>
          <p:cNvSpPr/>
          <p:nvPr/>
        </p:nvSpPr>
        <p:spPr>
          <a:xfrm>
            <a:off x="4700585" y="5751334"/>
            <a:ext cx="3659633" cy="6088021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151" name="CopiedCanData"/>
          <p:cNvSpPr txBox="1"/>
          <p:nvPr/>
        </p:nvSpPr>
        <p:spPr>
          <a:xfrm>
            <a:off x="5456142" y="2765060"/>
            <a:ext cx="2149627" cy="434991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b="1" dirty="0" err="1"/>
              <a:t>CopiedC</a:t>
            </a:r>
            <a:r>
              <a:rPr lang="en-US" b="1" dirty="0" err="1"/>
              <a:t>AN</a:t>
            </a:r>
            <a:r>
              <a:rPr b="1" dirty="0" err="1"/>
              <a:t>Data</a:t>
            </a:r>
            <a:endParaRPr b="1" dirty="0"/>
          </a:p>
        </p:txBody>
      </p:sp>
      <p:sp>
        <p:nvSpPr>
          <p:cNvPr id="152" name="CAN3_RX0_IRQHandler"/>
          <p:cNvSpPr txBox="1"/>
          <p:nvPr/>
        </p:nvSpPr>
        <p:spPr>
          <a:xfrm>
            <a:off x="4995279" y="2168575"/>
            <a:ext cx="3071354" cy="434991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b="1" dirty="0"/>
              <a:t>CAN3_RX0_IRQHandler</a:t>
            </a:r>
          </a:p>
        </p:txBody>
      </p:sp>
      <p:sp>
        <p:nvSpPr>
          <p:cNvPr id="153" name="STOM_Data"/>
          <p:cNvSpPr txBox="1"/>
          <p:nvPr/>
        </p:nvSpPr>
        <p:spPr>
          <a:xfrm>
            <a:off x="1615952" y="4329573"/>
            <a:ext cx="1845870" cy="555753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 err="1"/>
              <a:t>STOM_Data</a:t>
            </a:r>
            <a:endParaRPr dirty="0"/>
          </a:p>
        </p:txBody>
      </p:sp>
      <p:sp>
        <p:nvSpPr>
          <p:cNvPr id="154" name="ALL: unsigned char…"/>
          <p:cNvSpPr txBox="1"/>
          <p:nvPr/>
        </p:nvSpPr>
        <p:spPr>
          <a:xfrm>
            <a:off x="9169421" y="4206703"/>
            <a:ext cx="2968761" cy="3426579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t">
            <a:spAutoFit/>
          </a:bodyPr>
          <a:lstStyle/>
          <a:p>
            <a:pPr algn="l">
              <a:defRPr>
                <a:latin typeface="Canela Text Bold"/>
                <a:ea typeface="Canela Text Bold"/>
                <a:cs typeface="Canela Text Bold"/>
                <a:sym typeface="Canela Text Bold"/>
              </a:defRPr>
            </a:pPr>
            <a:r>
              <a:rPr dirty="0"/>
              <a:t>ALL: unsigned char</a:t>
            </a:r>
            <a:endParaRPr lang="en-US" dirty="0"/>
          </a:p>
          <a:p>
            <a:pPr algn="l"/>
            <a:endParaRPr lang="en-US" dirty="0"/>
          </a:p>
          <a:p>
            <a:pPr algn="l"/>
            <a:r>
              <a:rPr dirty="0"/>
              <a:t>status</a:t>
            </a:r>
          </a:p>
          <a:p>
            <a:pPr algn="l"/>
            <a:r>
              <a:rPr dirty="0"/>
              <a:t>error</a:t>
            </a:r>
          </a:p>
          <a:p>
            <a:pPr algn="l"/>
            <a:r>
              <a:rPr dirty="0" err="1"/>
              <a:t>requestingVoltageHigh</a:t>
            </a:r>
            <a:endParaRPr dirty="0"/>
          </a:p>
          <a:p>
            <a:pPr algn="l"/>
            <a:r>
              <a:rPr dirty="0" err="1"/>
              <a:t>requestingVoltageLow</a:t>
            </a:r>
            <a:endParaRPr dirty="0"/>
          </a:p>
          <a:p>
            <a:pPr algn="l"/>
            <a:r>
              <a:rPr dirty="0" err="1"/>
              <a:t>requestingCurrentHigh</a:t>
            </a:r>
            <a:endParaRPr dirty="0"/>
          </a:p>
          <a:p>
            <a:pPr algn="l"/>
            <a:r>
              <a:rPr dirty="0" err="1"/>
              <a:t>requestingCurrentLow</a:t>
            </a:r>
            <a:endParaRPr dirty="0"/>
          </a:p>
          <a:p>
            <a:pPr algn="l"/>
            <a:r>
              <a:rPr dirty="0"/>
              <a:t>reserved1</a:t>
            </a:r>
          </a:p>
          <a:p>
            <a:pPr algn="l"/>
            <a:r>
              <a:rPr dirty="0"/>
              <a:t>reserved2</a:t>
            </a:r>
          </a:p>
        </p:txBody>
      </p:sp>
      <p:sp>
        <p:nvSpPr>
          <p:cNvPr id="155" name="MTOS_Data"/>
          <p:cNvSpPr txBox="1"/>
          <p:nvPr/>
        </p:nvSpPr>
        <p:spPr>
          <a:xfrm>
            <a:off x="1618506" y="11873001"/>
            <a:ext cx="1850442" cy="555753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 err="1"/>
              <a:t>MTOS_Data</a:t>
            </a:r>
            <a:endParaRPr dirty="0"/>
          </a:p>
        </p:txBody>
      </p:sp>
      <p:sp>
        <p:nvSpPr>
          <p:cNvPr id="156" name="ALL: unsigned char except [0] as ‘bool’…"/>
          <p:cNvSpPr txBox="1"/>
          <p:nvPr/>
        </p:nvSpPr>
        <p:spPr>
          <a:xfrm>
            <a:off x="9363656" y="11873001"/>
            <a:ext cx="2442976" cy="1099788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t">
            <a:spAutoFit/>
          </a:bodyPr>
          <a:lstStyle/>
          <a:p>
            <a:pPr algn="l">
              <a:defRPr>
                <a:latin typeface="Canela Text Bold"/>
                <a:ea typeface="Canela Text Bold"/>
                <a:cs typeface="Canela Text Bold"/>
                <a:sym typeface="Canela Text Bold"/>
              </a:defRPr>
            </a:pPr>
            <a:r>
              <a:rPr lang="en-US" dirty="0"/>
              <a:t>ALL: unsigned char</a:t>
            </a:r>
          </a:p>
          <a:p>
            <a:pPr algn="l"/>
            <a:endParaRPr lang="en-US" dirty="0"/>
          </a:p>
          <a:p>
            <a:pPr algn="l"/>
            <a:r>
              <a:rPr lang="en-US" dirty="0" err="1"/>
              <a:t>CANdata</a:t>
            </a:r>
            <a:r>
              <a:rPr lang="en-US" dirty="0"/>
              <a:t>[8]</a:t>
            </a:r>
          </a:p>
        </p:txBody>
      </p:sp>
      <p:sp>
        <p:nvSpPr>
          <p:cNvPr id="160" name="CANdata[8]"/>
          <p:cNvSpPr txBox="1"/>
          <p:nvPr/>
        </p:nvSpPr>
        <p:spPr>
          <a:xfrm>
            <a:off x="10072933" y="1173548"/>
            <a:ext cx="1033937" cy="434991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dirty="0"/>
              <a:t>Data</a:t>
            </a:r>
            <a:r>
              <a:rPr dirty="0"/>
              <a:t>[8]</a:t>
            </a:r>
          </a:p>
        </p:txBody>
      </p:sp>
      <p:sp>
        <p:nvSpPr>
          <p:cNvPr id="161" name="리스트화 시켜서 보내야지;;;;;;…"/>
          <p:cNvSpPr txBox="1"/>
          <p:nvPr/>
        </p:nvSpPr>
        <p:spPr>
          <a:xfrm>
            <a:off x="14932512" y="4594126"/>
            <a:ext cx="4522071" cy="767390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 err="1">
                <a:highlight>
                  <a:srgbClr val="FFFF00"/>
                </a:highlight>
              </a:rPr>
              <a:t>그리고</a:t>
            </a:r>
            <a:r>
              <a:rPr dirty="0">
                <a:highlight>
                  <a:srgbClr val="FFFF00"/>
                </a:highlight>
              </a:rPr>
              <a:t>, </a:t>
            </a:r>
            <a:r>
              <a:rPr dirty="0" err="1">
                <a:highlight>
                  <a:srgbClr val="FFFF00"/>
                </a:highlight>
              </a:rPr>
              <a:t>리스트</a:t>
            </a:r>
            <a:r>
              <a:rPr dirty="0">
                <a:highlight>
                  <a:srgbClr val="FFFF00"/>
                </a:highlight>
              </a:rPr>
              <a:t> 각 </a:t>
            </a:r>
            <a:r>
              <a:rPr dirty="0" err="1">
                <a:highlight>
                  <a:srgbClr val="FFFF00"/>
                </a:highlight>
              </a:rPr>
              <a:t>항목당</a:t>
            </a:r>
            <a:r>
              <a:rPr dirty="0">
                <a:highlight>
                  <a:srgbClr val="FFFF00"/>
                </a:highlight>
              </a:rPr>
              <a:t> </a:t>
            </a:r>
            <a:r>
              <a:rPr dirty="0" err="1">
                <a:highlight>
                  <a:srgbClr val="FFFF00"/>
                </a:highlight>
              </a:rPr>
              <a:t>할당된</a:t>
            </a:r>
            <a:endParaRPr dirty="0">
              <a:highlight>
                <a:srgbClr val="FFFF00"/>
              </a:highlight>
            </a:endParaRPr>
          </a:p>
          <a:p>
            <a:r>
              <a:rPr dirty="0" err="1">
                <a:highlight>
                  <a:srgbClr val="FFFF00"/>
                </a:highlight>
              </a:rPr>
              <a:t>데이터</a:t>
            </a:r>
            <a:r>
              <a:rPr dirty="0">
                <a:highlight>
                  <a:srgbClr val="FFFF00"/>
                </a:highlight>
              </a:rPr>
              <a:t> </a:t>
            </a:r>
            <a:r>
              <a:rPr dirty="0" err="1">
                <a:highlight>
                  <a:srgbClr val="FFFF00"/>
                </a:highlight>
              </a:rPr>
              <a:t>타입은</a:t>
            </a:r>
            <a:r>
              <a:rPr dirty="0">
                <a:highlight>
                  <a:srgbClr val="FFFF00"/>
                </a:highlight>
              </a:rPr>
              <a:t> </a:t>
            </a:r>
            <a:r>
              <a:rPr dirty="0" err="1">
                <a:highlight>
                  <a:srgbClr val="FFFF00"/>
                </a:highlight>
              </a:rPr>
              <a:t>뭐로</a:t>
            </a:r>
            <a:r>
              <a:rPr dirty="0">
                <a:highlight>
                  <a:srgbClr val="FFFF00"/>
                </a:highlight>
              </a:rPr>
              <a:t> </a:t>
            </a:r>
            <a:r>
              <a:rPr dirty="0" err="1">
                <a:highlight>
                  <a:srgbClr val="FFFF00"/>
                </a:highlight>
              </a:rPr>
              <a:t>보내줘야</a:t>
            </a:r>
            <a:r>
              <a:rPr dirty="0">
                <a:highlight>
                  <a:srgbClr val="FFFF00"/>
                </a:highlight>
              </a:rPr>
              <a:t> 해?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651711-2286-4A7B-BEB6-C2D6159B5A70}"/>
              </a:ext>
            </a:extLst>
          </p:cNvPr>
          <p:cNvSpPr txBox="1"/>
          <p:nvPr/>
        </p:nvSpPr>
        <p:spPr>
          <a:xfrm>
            <a:off x="1897419" y="222566"/>
            <a:ext cx="1256755" cy="5180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3000" dirty="0">
                <a:solidFill>
                  <a:srgbClr val="FF0000"/>
                </a:solidFill>
              </a:rPr>
              <a:t>구조체</a:t>
            </a: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Canela Text Regular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09947A-93F3-43FE-A87D-EB0A4B3ACAA0}"/>
              </a:ext>
            </a:extLst>
          </p:cNvPr>
          <p:cNvSpPr txBox="1"/>
          <p:nvPr/>
        </p:nvSpPr>
        <p:spPr>
          <a:xfrm>
            <a:off x="9907737" y="222565"/>
            <a:ext cx="1256755" cy="5180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3000" dirty="0">
                <a:solidFill>
                  <a:srgbClr val="FF0000"/>
                </a:solidFill>
              </a:rPr>
              <a:t>데이터</a:t>
            </a: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Canela Text Regular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50934E-FD78-47F0-A421-21899533ACA6}"/>
              </a:ext>
            </a:extLst>
          </p:cNvPr>
          <p:cNvSpPr txBox="1"/>
          <p:nvPr/>
        </p:nvSpPr>
        <p:spPr>
          <a:xfrm>
            <a:off x="6094938" y="222566"/>
            <a:ext cx="872035" cy="5180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3000" dirty="0">
                <a:solidFill>
                  <a:srgbClr val="FF0000"/>
                </a:solidFill>
              </a:rPr>
              <a:t>함수</a:t>
            </a: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Canela Text Regular"/>
            </a:endParaRPr>
          </a:p>
        </p:txBody>
      </p:sp>
      <p:sp>
        <p:nvSpPr>
          <p:cNvPr id="16" name="CAN3_RX0_IRQHandler">
            <a:extLst>
              <a:ext uri="{FF2B5EF4-FFF2-40B4-BE49-F238E27FC236}">
                <a16:creationId xmlns:a16="http://schemas.microsoft.com/office/drawing/2014/main" id="{4A031A5B-71F3-4368-B729-B210CF256530}"/>
              </a:ext>
            </a:extLst>
          </p:cNvPr>
          <p:cNvSpPr txBox="1"/>
          <p:nvPr/>
        </p:nvSpPr>
        <p:spPr>
          <a:xfrm>
            <a:off x="1713877" y="1113167"/>
            <a:ext cx="1623842" cy="434991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dirty="0" err="1"/>
              <a:t>CAN_RxMsg</a:t>
            </a:r>
            <a:endParaRPr dirty="0"/>
          </a:p>
        </p:txBody>
      </p:sp>
      <p:sp>
        <p:nvSpPr>
          <p:cNvPr id="17" name="CopiedCanData">
            <a:extLst>
              <a:ext uri="{FF2B5EF4-FFF2-40B4-BE49-F238E27FC236}">
                <a16:creationId xmlns:a16="http://schemas.microsoft.com/office/drawing/2014/main" id="{E116711C-BE16-415C-A6FB-B46B337964DE}"/>
              </a:ext>
            </a:extLst>
          </p:cNvPr>
          <p:cNvSpPr txBox="1"/>
          <p:nvPr/>
        </p:nvSpPr>
        <p:spPr>
          <a:xfrm>
            <a:off x="1520979" y="3771712"/>
            <a:ext cx="2035815" cy="434991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 err="1"/>
              <a:t>CopiedC</a:t>
            </a:r>
            <a:r>
              <a:rPr lang="en-US" dirty="0" err="1"/>
              <a:t>an</a:t>
            </a:r>
            <a:r>
              <a:rPr dirty="0" err="1"/>
              <a:t>Data</a:t>
            </a:r>
            <a:endParaRPr dirty="0"/>
          </a:p>
        </p:txBody>
      </p:sp>
      <p:sp>
        <p:nvSpPr>
          <p:cNvPr id="18" name="CopiedCanData">
            <a:extLst>
              <a:ext uri="{FF2B5EF4-FFF2-40B4-BE49-F238E27FC236}">
                <a16:creationId xmlns:a16="http://schemas.microsoft.com/office/drawing/2014/main" id="{9697A737-AECC-4BAB-8BCA-C1124651D3D4}"/>
              </a:ext>
            </a:extLst>
          </p:cNvPr>
          <p:cNvSpPr txBox="1"/>
          <p:nvPr/>
        </p:nvSpPr>
        <p:spPr>
          <a:xfrm>
            <a:off x="5545911" y="6423009"/>
            <a:ext cx="1970091" cy="434991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dirty="0" err="1"/>
              <a:t>GetStatusCode</a:t>
            </a:r>
            <a:endParaRPr dirty="0"/>
          </a:p>
        </p:txBody>
      </p:sp>
      <p:sp>
        <p:nvSpPr>
          <p:cNvPr id="19" name="CANdata[8]">
            <a:extLst>
              <a:ext uri="{FF2B5EF4-FFF2-40B4-BE49-F238E27FC236}">
                <a16:creationId xmlns:a16="http://schemas.microsoft.com/office/drawing/2014/main" id="{3ED2FECF-2B4A-4DE9-A257-68A8B41F2B1E}"/>
              </a:ext>
            </a:extLst>
          </p:cNvPr>
          <p:cNvSpPr txBox="1"/>
          <p:nvPr/>
        </p:nvSpPr>
        <p:spPr>
          <a:xfrm>
            <a:off x="8976628" y="3694252"/>
            <a:ext cx="3557064" cy="434991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dirty="0" err="1"/>
              <a:t>CopiedCanData.CANdata</a:t>
            </a:r>
            <a:r>
              <a:rPr dirty="0"/>
              <a:t>[8]</a:t>
            </a:r>
          </a:p>
        </p:txBody>
      </p:sp>
      <p:sp>
        <p:nvSpPr>
          <p:cNvPr id="21" name="CopiedCanData">
            <a:extLst>
              <a:ext uri="{FF2B5EF4-FFF2-40B4-BE49-F238E27FC236}">
                <a16:creationId xmlns:a16="http://schemas.microsoft.com/office/drawing/2014/main" id="{A4B59E48-2C93-4375-934B-E7C72545D079}"/>
              </a:ext>
            </a:extLst>
          </p:cNvPr>
          <p:cNvSpPr txBox="1"/>
          <p:nvPr/>
        </p:nvSpPr>
        <p:spPr>
          <a:xfrm>
            <a:off x="5616445" y="7014680"/>
            <a:ext cx="1829026" cy="434991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dirty="0" err="1"/>
              <a:t>GetErrorCode</a:t>
            </a:r>
            <a:endParaRPr dirty="0"/>
          </a:p>
        </p:txBody>
      </p:sp>
      <p:sp>
        <p:nvSpPr>
          <p:cNvPr id="22" name="CopiedCanData">
            <a:extLst>
              <a:ext uri="{FF2B5EF4-FFF2-40B4-BE49-F238E27FC236}">
                <a16:creationId xmlns:a16="http://schemas.microsoft.com/office/drawing/2014/main" id="{F9BA12CD-6718-47CC-86DA-4C343AA7CE2F}"/>
              </a:ext>
            </a:extLst>
          </p:cNvPr>
          <p:cNvSpPr txBox="1"/>
          <p:nvPr/>
        </p:nvSpPr>
        <p:spPr>
          <a:xfrm>
            <a:off x="5373593" y="7609177"/>
            <a:ext cx="2314737" cy="434991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dirty="0" err="1"/>
              <a:t>GetTargetVoltage</a:t>
            </a:r>
            <a:endParaRPr dirty="0"/>
          </a:p>
        </p:txBody>
      </p:sp>
      <p:sp>
        <p:nvSpPr>
          <p:cNvPr id="23" name="CopiedCanData">
            <a:extLst>
              <a:ext uri="{FF2B5EF4-FFF2-40B4-BE49-F238E27FC236}">
                <a16:creationId xmlns:a16="http://schemas.microsoft.com/office/drawing/2014/main" id="{EAEF856C-C878-4048-B0E6-C3DB84C77065}"/>
              </a:ext>
            </a:extLst>
          </p:cNvPr>
          <p:cNvSpPr txBox="1"/>
          <p:nvPr/>
        </p:nvSpPr>
        <p:spPr>
          <a:xfrm>
            <a:off x="5371987" y="8113957"/>
            <a:ext cx="2317943" cy="434991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dirty="0" err="1"/>
              <a:t>GetTargetCurrent</a:t>
            </a:r>
            <a:endParaRPr lang="en-US" dirty="0"/>
          </a:p>
        </p:txBody>
      </p:sp>
      <p:sp>
        <p:nvSpPr>
          <p:cNvPr id="25" name="CopiedCanData">
            <a:extLst>
              <a:ext uri="{FF2B5EF4-FFF2-40B4-BE49-F238E27FC236}">
                <a16:creationId xmlns:a16="http://schemas.microsoft.com/office/drawing/2014/main" id="{AB84B778-48F2-455A-9022-4241261F2ADA}"/>
              </a:ext>
            </a:extLst>
          </p:cNvPr>
          <p:cNvSpPr txBox="1"/>
          <p:nvPr/>
        </p:nvSpPr>
        <p:spPr>
          <a:xfrm>
            <a:off x="5787409" y="8754915"/>
            <a:ext cx="1485984" cy="434991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dirty="0" err="1"/>
              <a:t>TurnPower</a:t>
            </a:r>
            <a:endParaRPr lang="en-US" dirty="0"/>
          </a:p>
        </p:txBody>
      </p:sp>
      <p:sp>
        <p:nvSpPr>
          <p:cNvPr id="26" name="CopiedCanData">
            <a:extLst>
              <a:ext uri="{FF2B5EF4-FFF2-40B4-BE49-F238E27FC236}">
                <a16:creationId xmlns:a16="http://schemas.microsoft.com/office/drawing/2014/main" id="{04B64B1E-9103-4874-BCB9-9E48F6248808}"/>
              </a:ext>
            </a:extLst>
          </p:cNvPr>
          <p:cNvSpPr txBox="1"/>
          <p:nvPr/>
        </p:nvSpPr>
        <p:spPr>
          <a:xfrm>
            <a:off x="5402446" y="9259237"/>
            <a:ext cx="2257029" cy="434991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dirty="0" err="1"/>
              <a:t>PassTargetPower</a:t>
            </a:r>
            <a:endParaRPr lang="en-US" dirty="0"/>
          </a:p>
        </p:txBody>
      </p:sp>
      <p:sp>
        <p:nvSpPr>
          <p:cNvPr id="27" name="CopiedCanData">
            <a:extLst>
              <a:ext uri="{FF2B5EF4-FFF2-40B4-BE49-F238E27FC236}">
                <a16:creationId xmlns:a16="http://schemas.microsoft.com/office/drawing/2014/main" id="{BFAFCE60-DBE7-49E9-B73D-3C8B4D2472BC}"/>
              </a:ext>
            </a:extLst>
          </p:cNvPr>
          <p:cNvSpPr txBox="1"/>
          <p:nvPr/>
        </p:nvSpPr>
        <p:spPr>
          <a:xfrm>
            <a:off x="5608435" y="9981054"/>
            <a:ext cx="1845057" cy="434991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dirty="0" err="1"/>
              <a:t>SetMaxPower</a:t>
            </a:r>
            <a:endParaRPr lang="en-US" dirty="0"/>
          </a:p>
        </p:txBody>
      </p:sp>
      <p:sp>
        <p:nvSpPr>
          <p:cNvPr id="28" name="CopiedCanData">
            <a:extLst>
              <a:ext uri="{FF2B5EF4-FFF2-40B4-BE49-F238E27FC236}">
                <a16:creationId xmlns:a16="http://schemas.microsoft.com/office/drawing/2014/main" id="{43DED8B7-8324-409E-AC40-566DA3AFAFC5}"/>
              </a:ext>
            </a:extLst>
          </p:cNvPr>
          <p:cNvSpPr txBox="1"/>
          <p:nvPr/>
        </p:nvSpPr>
        <p:spPr>
          <a:xfrm>
            <a:off x="5606837" y="10601214"/>
            <a:ext cx="1848263" cy="434991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dirty="0" err="1"/>
              <a:t>SendCANData</a:t>
            </a:r>
            <a:endParaRPr lang="en-US" dirty="0"/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E9D871A9-9878-4466-93B9-1A43A4AE1682}"/>
              </a:ext>
            </a:extLst>
          </p:cNvPr>
          <p:cNvSpPr/>
          <p:nvPr/>
        </p:nvSpPr>
        <p:spPr>
          <a:xfrm>
            <a:off x="2368870" y="1745505"/>
            <a:ext cx="340032" cy="1839427"/>
          </a:xfrm>
          <a:prstGeom prst="downArrow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5" name="화살표: 아래쪽 34">
            <a:extLst>
              <a:ext uri="{FF2B5EF4-FFF2-40B4-BE49-F238E27FC236}">
                <a16:creationId xmlns:a16="http://schemas.microsoft.com/office/drawing/2014/main" id="{A933F00C-8EFC-41E2-B2B3-DC14E8C905B8}"/>
              </a:ext>
            </a:extLst>
          </p:cNvPr>
          <p:cNvSpPr/>
          <p:nvPr/>
        </p:nvSpPr>
        <p:spPr>
          <a:xfrm>
            <a:off x="2330442" y="5172688"/>
            <a:ext cx="377354" cy="6350205"/>
          </a:xfrm>
          <a:prstGeom prst="downArrow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6" name="화살표: 아래쪽 35">
            <a:extLst>
              <a:ext uri="{FF2B5EF4-FFF2-40B4-BE49-F238E27FC236}">
                <a16:creationId xmlns:a16="http://schemas.microsoft.com/office/drawing/2014/main" id="{2797F781-31B8-4740-8B97-CD075BE2800D}"/>
              </a:ext>
            </a:extLst>
          </p:cNvPr>
          <p:cNvSpPr/>
          <p:nvPr/>
        </p:nvSpPr>
        <p:spPr>
          <a:xfrm>
            <a:off x="10419885" y="1762983"/>
            <a:ext cx="340032" cy="1672206"/>
          </a:xfrm>
          <a:prstGeom prst="downArrow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38" name="화살표: 아래쪽 37">
            <a:extLst>
              <a:ext uri="{FF2B5EF4-FFF2-40B4-BE49-F238E27FC236}">
                <a16:creationId xmlns:a16="http://schemas.microsoft.com/office/drawing/2014/main" id="{ADE91FAC-ABA7-4E16-ACEC-D8CDE011D984}"/>
              </a:ext>
            </a:extLst>
          </p:cNvPr>
          <p:cNvSpPr/>
          <p:nvPr/>
        </p:nvSpPr>
        <p:spPr>
          <a:xfrm>
            <a:off x="10415128" y="8056149"/>
            <a:ext cx="340032" cy="3258659"/>
          </a:xfrm>
          <a:prstGeom prst="downArrow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24" name="CopiedCanData">
            <a:extLst>
              <a:ext uri="{FF2B5EF4-FFF2-40B4-BE49-F238E27FC236}">
                <a16:creationId xmlns:a16="http://schemas.microsoft.com/office/drawing/2014/main" id="{FF7C25CD-FC45-4130-9978-0CD86FCD98FF}"/>
              </a:ext>
            </a:extLst>
          </p:cNvPr>
          <p:cNvSpPr txBox="1"/>
          <p:nvPr/>
        </p:nvSpPr>
        <p:spPr>
          <a:xfrm>
            <a:off x="5059398" y="5546339"/>
            <a:ext cx="2943113" cy="51809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3000" b="1" dirty="0" err="1"/>
              <a:t>ProceedWithData</a:t>
            </a:r>
            <a:endParaRPr sz="3000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24FA111-29E5-41BE-829D-4223780F9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0070" y="6790227"/>
            <a:ext cx="11183195" cy="510721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74</Words>
  <Application>Microsoft Office PowerPoint</Application>
  <PresentationFormat>사용자 지정</PresentationFormat>
  <Paragraphs>35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1" baseType="lpstr">
      <vt:lpstr>Canela Bold</vt:lpstr>
      <vt:lpstr>Canela Deck Regular</vt:lpstr>
      <vt:lpstr>Canela Regular</vt:lpstr>
      <vt:lpstr>Canela Text Bold</vt:lpstr>
      <vt:lpstr>Canela Text Regular</vt:lpstr>
      <vt:lpstr>Graphik</vt:lpstr>
      <vt:lpstr>Graphik Medium</vt:lpstr>
      <vt:lpstr>Graphik Semibold</vt:lpstr>
      <vt:lpstr>Helvetica Neue</vt:lpstr>
      <vt:lpstr>23_ClassicWhite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Martin Kim</dc:creator>
  <cp:lastModifiedBy>Kim Martin</cp:lastModifiedBy>
  <cp:revision>17</cp:revision>
  <dcterms:modified xsi:type="dcterms:W3CDTF">2020-08-05T04:29:03Z</dcterms:modified>
</cp:coreProperties>
</file>