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0" r:id="rId7"/>
    <p:sldId id="261" r:id="rId8"/>
    <p:sldId id="262" r:id="rId9"/>
    <p:sldId id="267" r:id="rId10"/>
    <p:sldId id="268" r:id="rId11"/>
    <p:sldId id="25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dirty="0" err="1"/>
              <a:t>Aktivita</a:t>
            </a:r>
            <a:r>
              <a:rPr lang="en-GB" sz="5400" dirty="0"/>
              <a:t> #4 – git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200" dirty="0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200" dirty="0" err="1"/>
              <a:t>Checkout</a:t>
            </a:r>
            <a:r>
              <a:rPr lang="sk-SK" sz="2200" dirty="0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200" dirty="0"/>
              <a:t>Vytvor nový súbor</a:t>
            </a:r>
            <a:r>
              <a:rPr lang="en-GB" sz="2200" dirty="0"/>
              <a:t>, </a:t>
            </a:r>
            <a:r>
              <a:rPr lang="en-GB" sz="2200" dirty="0" err="1"/>
              <a:t>vyma</a:t>
            </a:r>
            <a:r>
              <a:rPr lang="sk-SK" sz="2200" dirty="0"/>
              <a:t>ž súbor, </a:t>
            </a:r>
            <a:r>
              <a:rPr lang="sk-SK" sz="2200" dirty="0" err="1"/>
              <a:t>commit</a:t>
            </a:r>
            <a:endParaRPr lang="sk-SK" sz="2200" dirty="0"/>
          </a:p>
          <a:p>
            <a:pPr marL="457200" indent="-457200">
              <a:buFont typeface="+mj-lt"/>
              <a:buAutoNum type="arabicPeriod"/>
            </a:pPr>
            <a:r>
              <a:rPr lang="sk-SK" sz="2200" dirty="0" err="1"/>
              <a:t>Merge</a:t>
            </a:r>
            <a:r>
              <a:rPr lang="sk-SK" sz="2200" dirty="0"/>
              <a:t> novú vetvu do vetvy </a:t>
            </a:r>
            <a:r>
              <a:rPr lang="en-GB" sz="2200" dirty="0"/>
              <a:t>“main”</a:t>
            </a: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Zhrnutie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Vzdialené </a:t>
            </a:r>
            <a:r>
              <a:rPr lang="sk-SK" sz="2400" dirty="0" err="1">
                <a:solidFill>
                  <a:srgbClr val="000000"/>
                </a:solidFill>
              </a:rPr>
              <a:t>vs</a:t>
            </a:r>
            <a:r>
              <a:rPr lang="sk-SK" sz="2400" dirty="0">
                <a:solidFill>
                  <a:srgbClr val="000000"/>
                </a:solidFill>
              </a:rPr>
              <a:t> lokálne úložisko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Ako robiť pridať zmeny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Ako riešiť konflikty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Ako vytvoriť vetvy</a:t>
            </a:r>
          </a:p>
          <a:p>
            <a:endParaRPr 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/>
            </a:endParaRPr>
          </a:p>
          <a:p>
            <a:pPr lvl="1"/>
            <a:r>
              <a:rPr lang="sk-SK" dirty="0">
                <a:hlinkClick r:id=""/>
              </a:rPr>
              <a:t>https://learngitbranching.js.org/</a:t>
            </a:r>
            <a:endParaRPr lang="sk-SK" dirty="0"/>
          </a:p>
          <a:p>
            <a:r>
              <a:rPr lang="sk-SK"/>
              <a:t>Podrobné </a:t>
            </a:r>
            <a:r>
              <a:rPr lang="sk-SK" dirty="0" err="1"/>
              <a:t>tutorialy</a:t>
            </a:r>
            <a:endParaRPr lang="sk-SK" dirty="0"/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1A4F-68EF-4919-8E75-AF13A2E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</a:t>
            </a:r>
            <a:r>
              <a:rPr lang="sk-SK" dirty="0"/>
              <a:t> čo G</a:t>
            </a:r>
            <a:r>
              <a:rPr lang="en-GB" dirty="0"/>
              <a:t>it</a:t>
            </a:r>
            <a:r>
              <a:rPr lang="sk-SK" dirty="0"/>
              <a:t>?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F76876-1E93-4E54-9F96-9265BDBA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0" y="1011115"/>
            <a:ext cx="5028513" cy="4677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87CB5-DC34-4947-9369-0BDD662C1BB1}"/>
              </a:ext>
            </a:extLst>
          </p:cNvPr>
          <p:cNvSpPr txBox="1"/>
          <p:nvPr/>
        </p:nvSpPr>
        <p:spPr>
          <a:xfrm>
            <a:off x="740917" y="2034073"/>
            <a:ext cx="535508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Synchronizácia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Backup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Prispievanie do </a:t>
            </a:r>
            <a:r>
              <a:rPr lang="sk-SK" sz="2400" dirty="0" err="1"/>
              <a:t>Open-Source</a:t>
            </a:r>
            <a:r>
              <a:rPr lang="sk-SK" sz="2400" dirty="0"/>
              <a:t> projektov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Povinné používanie v zamestnaní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475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8477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225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Git</vt:lpstr>
      <vt:lpstr>Čo je to verziovanie?</vt:lpstr>
      <vt:lpstr>Popularita Gitu</vt:lpstr>
      <vt:lpstr>Git vs  GitKraken, GitHub</vt:lpstr>
      <vt:lpstr>Na čo Git?</vt:lpstr>
      <vt:lpstr>Aktivita #1 Git Clone</vt:lpstr>
      <vt:lpstr>Aktivita #2 Git Add, Commit</vt:lpstr>
      <vt:lpstr>Aktivita #3 Git Konflikt</vt:lpstr>
      <vt:lpstr>Vetvy/branches</vt:lpstr>
      <vt:lpstr>Aktivita #4 – git branch</vt:lpstr>
      <vt:lpstr>Zhrnutie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KRISTIEN Martin</cp:lastModifiedBy>
  <cp:revision>33</cp:revision>
  <dcterms:created xsi:type="dcterms:W3CDTF">2020-07-29T08:31:55Z</dcterms:created>
  <dcterms:modified xsi:type="dcterms:W3CDTF">2021-06-29T15:27:29Z</dcterms:modified>
</cp:coreProperties>
</file>