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ptal.com/software/trunk-based-development-git-flow" TargetMode="External"/><Relationship Id="rId3" Type="http://schemas.openxmlformats.org/officeDocument/2006/relationships/hyperlink" Target="https://www.youtube.com/watch?v=0v5K4GvK4Gs&amp;ab_channel=ROBWEBsyablkom" TargetMode="External"/><Relationship Id="rId7" Type="http://schemas.openxmlformats.org/officeDocument/2006/relationships/hyperlink" Target="https://www.atlassian.com/git/tutorials/advanced-overview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tlassian-git-cheatsheet" TargetMode="External"/><Relationship Id="rId5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www.tutorialspoint.com/git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rId2"/>
            </a:endParaRPr>
          </a:p>
          <a:p>
            <a:pPr lvl="1"/>
            <a:r>
              <a:rPr lang="sk-SK" dirty="0">
                <a:hlinkClick r:id="rId2"/>
              </a:rPr>
              <a:t>https://learngitbranching.js.org/</a:t>
            </a:r>
            <a:endParaRPr lang="sk-SK" dirty="0"/>
          </a:p>
          <a:p>
            <a:r>
              <a:rPr lang="sk-SK"/>
              <a:t>Podrobné </a:t>
            </a:r>
            <a:r>
              <a:rPr lang="sk-SK" dirty="0" err="1"/>
              <a:t>tutorialy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5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6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7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8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 sme sa naučili minule?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Vetvy/branches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710620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90" y="2516777"/>
            <a:ext cx="5019870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Aktivita #1 – git branch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/>
              <a:t>Checkout</a:t>
            </a:r>
            <a:r>
              <a:rPr lang="sk-SK" sz="2200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nový súbor, </a:t>
            </a:r>
            <a:r>
              <a:rPr lang="sk-SK" sz="2200"/>
              <a:t>commit</a:t>
            </a:r>
            <a:endParaRPr lang="sk-SK" sz="2200" dirty="0"/>
          </a:p>
          <a:p>
            <a:pPr marL="457200" indent="-457200">
              <a:buFont typeface="+mj-lt"/>
              <a:buAutoNum type="arabicPeriod"/>
            </a:pPr>
            <a:r>
              <a:rPr lang="sk-SK" sz="2200"/>
              <a:t>Merge</a:t>
            </a:r>
            <a:r>
              <a:rPr lang="sk-SK" sz="2200" dirty="0"/>
              <a:t> novú vetvu do vetvy </a:t>
            </a:r>
            <a:r>
              <a:rPr lang="en-GB" sz="2200" dirty="0"/>
              <a:t>“main”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26C7B-4E73-47CF-A815-23AE70F3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Flow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2E700-2718-4AA2-A762-3FB0B627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03812"/>
            <a:ext cx="6780700" cy="38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D4F7-F09B-4689-914A-ADDB98BF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k-SK" sz="5400" dirty="0"/>
              <a:t>Aktivita </a:t>
            </a:r>
            <a:r>
              <a:rPr lang="en-GB" sz="5400" dirty="0"/>
              <a:t>#2</a:t>
            </a:r>
            <a:r>
              <a:rPr lang="sk-SK" sz="5400" dirty="0"/>
              <a:t> </a:t>
            </a:r>
            <a:r>
              <a:rPr lang="en-GB" sz="5400" dirty="0"/>
              <a:t>–</a:t>
            </a:r>
            <a:br>
              <a:rPr lang="en-GB" sz="5400" dirty="0"/>
            </a:br>
            <a:r>
              <a:rPr lang="en-GB" sz="5400" dirty="0"/>
              <a:t>Pull Request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461F-6E74-45A9-8540-053DB2A8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/>
              <a:t>Vytvor vetvu na</a:t>
            </a:r>
            <a:r>
              <a:rPr lang="sk-SK" sz="2200"/>
              <a:t> vyčistenie úložiska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Checkout novú vetvu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Vymaž súbor z predchádzajúcej aktivity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Ulož zmeny vo vetve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Vytvor PR do </a:t>
            </a:r>
            <a:r>
              <a:rPr lang="en-GB" sz="2200"/>
              <a:t>“main” </a:t>
            </a:r>
            <a:r>
              <a:rPr lang="sk-SK" sz="2200"/>
              <a:t>na GitHube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64367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2705-8E99-4218-8F3D-E5578CA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triky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EAB3-C3A5-4DD5-A649-5A424724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ssh</a:t>
            </a:r>
            <a:r>
              <a:rPr lang="en-GB" dirty="0"/>
              <a:t>-key</a:t>
            </a:r>
          </a:p>
          <a:p>
            <a:r>
              <a:rPr lang="en-GB" dirty="0"/>
              <a:t>git stash</a:t>
            </a:r>
          </a:p>
          <a:p>
            <a:r>
              <a:rPr lang="en-GB" dirty="0" err="1"/>
              <a:t>gitignore</a:t>
            </a:r>
            <a:endParaRPr lang="en-GB" dirty="0"/>
          </a:p>
          <a:p>
            <a:r>
              <a:rPr lang="en-GB" dirty="0"/>
              <a:t>git lens (</a:t>
            </a:r>
            <a:r>
              <a:rPr lang="en-GB" dirty="0" err="1"/>
              <a:t>VSCode</a:t>
            </a:r>
            <a:r>
              <a:rPr lang="en-GB" dirty="0"/>
              <a:t>), blame (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74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D4F7-F09B-4689-914A-ADDB98BF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k-SK" sz="5400" dirty="0"/>
              <a:t>Aktivita </a:t>
            </a:r>
            <a:r>
              <a:rPr lang="en-GB" sz="5400" dirty="0"/>
              <a:t>#3</a:t>
            </a:r>
            <a:r>
              <a:rPr lang="sk-SK" sz="5400" dirty="0"/>
              <a:t> </a:t>
            </a:r>
            <a:r>
              <a:rPr lang="en-GB" sz="5400" dirty="0"/>
              <a:t>–</a:t>
            </a:r>
            <a:br>
              <a:rPr lang="en-GB" sz="5400" dirty="0"/>
            </a:br>
            <a:r>
              <a:rPr lang="en-GB" sz="5400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461F-6E74-45A9-8540-053DB2A8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Vytvor</a:t>
            </a:r>
            <a:r>
              <a:rPr lang="en-GB" sz="2200" dirty="0"/>
              <a:t> </a:t>
            </a:r>
            <a:r>
              <a:rPr lang="en-GB" sz="2200" dirty="0" err="1"/>
              <a:t>kopiu</a:t>
            </a:r>
            <a:r>
              <a:rPr lang="en-GB" sz="2200" dirty="0"/>
              <a:t> </a:t>
            </a:r>
            <a:r>
              <a:rPr lang="en-GB" sz="2200" dirty="0" err="1"/>
              <a:t>repa</a:t>
            </a:r>
            <a:r>
              <a:rPr lang="en-GB" sz="2200" dirty="0"/>
              <a:t> pod </a:t>
            </a:r>
            <a:r>
              <a:rPr lang="en-GB" sz="2200" dirty="0" err="1"/>
              <a:t>svojim</a:t>
            </a:r>
            <a:r>
              <a:rPr lang="en-GB" sz="2200" dirty="0"/>
              <a:t> </a:t>
            </a:r>
            <a:r>
              <a:rPr lang="en-GB" sz="2200" dirty="0" err="1"/>
              <a:t>uctom</a:t>
            </a:r>
            <a:r>
              <a:rPr lang="en-GB" sz="2200" dirty="0"/>
              <a:t> (fork)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Naklonuj</a:t>
            </a:r>
            <a:r>
              <a:rPr lang="en-GB" sz="2200" dirty="0"/>
              <a:t> </a:t>
            </a:r>
            <a:r>
              <a:rPr lang="en-GB" sz="2200" dirty="0" err="1"/>
              <a:t>vlastnu</a:t>
            </a:r>
            <a:r>
              <a:rPr lang="en-GB" sz="2200" dirty="0"/>
              <a:t> </a:t>
            </a:r>
            <a:r>
              <a:rPr lang="en-GB" sz="2200" dirty="0" err="1"/>
              <a:t>kopiu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Vytvor</a:t>
            </a:r>
            <a:r>
              <a:rPr lang="en-GB" sz="2200" dirty="0"/>
              <a:t> commit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Push do </a:t>
            </a:r>
            <a:r>
              <a:rPr lang="en-GB" sz="2200" dirty="0" err="1"/>
              <a:t>vlastnej</a:t>
            </a:r>
            <a:r>
              <a:rPr lang="en-GB" sz="2200" dirty="0"/>
              <a:t> </a:t>
            </a:r>
            <a:r>
              <a:rPr lang="en-GB" sz="2200" dirty="0" err="1"/>
              <a:t>kopie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Vytvor</a:t>
            </a:r>
            <a:r>
              <a:rPr lang="en-GB" sz="2200" dirty="0"/>
              <a:t> PR do </a:t>
            </a:r>
            <a:r>
              <a:rPr lang="en-GB" sz="2200" dirty="0" err="1"/>
              <a:t>povodneho</a:t>
            </a:r>
            <a:r>
              <a:rPr lang="en-GB" sz="2200" dirty="0"/>
              <a:t> </a:t>
            </a:r>
            <a:r>
              <a:rPr lang="en-GB" sz="2200" dirty="0" err="1"/>
              <a:t>repa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799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Zhrnutie</a:t>
            </a:r>
            <a:r>
              <a:rPr lang="en-GB" dirty="0">
                <a:solidFill>
                  <a:srgbClr val="FFFFFF"/>
                </a:solidFill>
              </a:rPr>
              <a:t>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Funkcie gitu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268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</vt:lpstr>
      <vt:lpstr>Čo sme sa naučili minule?</vt:lpstr>
      <vt:lpstr>Vetvy/branches</vt:lpstr>
      <vt:lpstr>Aktivita #1 – git branch</vt:lpstr>
      <vt:lpstr>Git Flow workflow</vt:lpstr>
      <vt:lpstr>Aktivita #2 – Pull Request</vt:lpstr>
      <vt:lpstr>Užitočné triky</vt:lpstr>
      <vt:lpstr>Aktivita #3 – Fork</vt:lpstr>
      <vt:lpstr>Zhrnutie: Funkcie gitu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39</cp:revision>
  <dcterms:created xsi:type="dcterms:W3CDTF">2020-07-29T08:31:55Z</dcterms:created>
  <dcterms:modified xsi:type="dcterms:W3CDTF">2021-07-02T15:47:41Z</dcterms:modified>
</cp:coreProperties>
</file>