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65" r:id="rId7"/>
    <p:sldId id="26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827"/>
    <a:srgbClr val="2D3D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6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7120FC-8529-BB8E-B865-812C31224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7C0E661-4983-8595-6265-E84974FDA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1F12A3-2A97-4E1B-9D74-C09E2274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FBA4-41A7-4892-B31B-098CCAE0C109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1FF84F7-9119-24AB-66EB-79765D6A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B82E241-5497-4BD6-F493-17D73AE0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8795-C837-498D-AE3C-2C08177C2F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52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90AEA6-9329-7474-18DF-4B801669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9D34CEF-F3FA-DDF8-49A4-80CFEC92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BBAF36-724D-1799-3725-5187B1FE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FBA4-41A7-4892-B31B-098CCAE0C109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3DECEA-18B3-92C6-4413-EE5987EF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E167FBF-A5CE-AFF0-F3D8-48CEFF91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8795-C837-498D-AE3C-2C08177C2F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556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AE1B1E6-E382-C07D-7C8F-5C4652D63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575A1CF-8D10-B426-15DD-6B221C6DC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A322E93-FCF6-EFD4-8AE7-2F6B88B3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FBA4-41A7-4892-B31B-098CCAE0C109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47D23E-D683-477F-DD5F-5FF0AB13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36099D-CB7C-AB15-838C-D8B8976E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8795-C837-498D-AE3C-2C08177C2F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467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18EDD0-2572-8301-95B5-726688CB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2E52E8-1FE9-24D2-2CA6-4A982D64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C00169-438F-52ED-A9FD-FF080B1B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FBA4-41A7-4892-B31B-098CCAE0C109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B6EA4DC-0CC5-5AFE-C6AC-5781A1D7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4A2003A-99D5-2154-578C-F70D6F5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8795-C837-498D-AE3C-2C08177C2F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893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11AE45-9E04-1EFA-393D-B0A1FE25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1B4A6C3-8B6D-F2BB-BA32-50DBA6A3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C7B05FD-F638-1483-7DD3-108AB729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FBA4-41A7-4892-B31B-098CCAE0C109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94F9E51-4CDA-3AF1-EB09-60A72BEF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556081-209E-1C30-2CA0-2AB61FF3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8795-C837-498D-AE3C-2C08177C2F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627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F3347C-1BF9-893A-B696-5B1579F4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A00B99-D490-31EF-EBC7-DA87EE9A9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9415BCB-4C6D-20EB-E906-4738B8CE5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2464B34-4E96-951C-86B3-7E51C1DB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FBA4-41A7-4892-B31B-098CCAE0C109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A7129B9-C3C3-7E71-D237-0C9AFEC1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487B386-A7A4-16A4-03BF-ADE9F08D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8795-C837-498D-AE3C-2C08177C2F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02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FB6DE4-EC74-9CF9-2B20-7D524034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5BC38E1-B434-7DAA-0EA1-9ED88F990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4F19E5C-1BA6-0476-FB86-19DB92768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979DE27-C35B-E19F-F903-61D2D228F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71952A8-4D55-44D7-11B3-323FB56D6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F7D46AB-7774-BD22-0413-3EE23CB5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FBA4-41A7-4892-B31B-098CCAE0C109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6AA57A3-7A0C-6D05-684C-AB0650F7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AA7FBFC-E369-924C-AF67-F1D29175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8795-C837-498D-AE3C-2C08177C2F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579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63D82F-4B48-4AB8-C4D4-0767F3D7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706E863-C581-CEA3-DFD3-3610F445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FBA4-41A7-4892-B31B-098CCAE0C109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B1E4BE1-D492-8D81-2B92-7B287805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2A0B741-D8CC-3B0A-D09E-DCA4D1FF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8795-C837-498D-AE3C-2C08177C2F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888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9E8B0EA-6C5B-214C-3073-51750A8C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FBA4-41A7-4892-B31B-098CCAE0C109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CA6E835-D30A-88CF-20C4-D5B7A813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ADC4F4E-4D27-83AA-FD8A-230CA642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8795-C837-498D-AE3C-2C08177C2F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901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F82B68-524D-D0C7-CCF6-9007AA3E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26C600-4A91-6303-460D-9A265E1DF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19F057D-AEC9-4D93-3569-D2FF1187B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EBBD593-29F2-4A00-E193-27A40641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FBA4-41A7-4892-B31B-098CCAE0C109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2F1A4F7-BA4A-A85F-24C3-210A0B32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2A86925-6146-2626-5D8B-219B748E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8795-C837-498D-AE3C-2C08177C2F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333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B6B874-3053-3F3A-FA58-1BDD4649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1BA3E96-F840-C51C-B910-2458993D2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FF393E7-ADE8-8F48-71CA-28E0527B3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0144937-C361-B8F4-BD1E-935DBA2B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FBA4-41A7-4892-B31B-098CCAE0C109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C737DB8-CE92-1373-6561-6DB558CB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7CB7903-0F7F-21D9-C2BF-E3732C1A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8795-C837-498D-AE3C-2C08177C2F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494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FBF613-A890-DC7E-11C7-5073B5FC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2E78FA8-BFE8-A0F2-1218-D37C0123E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FD8AB28-8F0A-25CD-7906-DFDF53143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DFBA4-41A7-4892-B31B-098CCAE0C109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ED3B1F9-F6D6-ACDA-E96A-D4BBA0478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B2335CF-5E69-E1EB-CFA6-A67B8EB71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A8795-C837-498D-AE3C-2C08177C2F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071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D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0488B1-0793-747E-5B0E-50342110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1154"/>
            <a:ext cx="9144000" cy="855254"/>
          </a:xfrm>
        </p:spPr>
        <p:txBody>
          <a:bodyPr>
            <a:noAutofit/>
          </a:bodyPr>
          <a:lstStyle/>
          <a:p>
            <a:r>
              <a:rPr lang="cs-CZ" sz="9600" dirty="0">
                <a:solidFill>
                  <a:srgbClr val="57C827"/>
                </a:solidFill>
                <a:latin typeface="Arial Rounded MT Bold" panose="020F0704030504030204" pitchFamily="34" charset="0"/>
              </a:rPr>
              <a:t>Kernel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B3387F4F-8111-333E-C12A-52BA6A641095}"/>
              </a:ext>
            </a:extLst>
          </p:cNvPr>
          <p:cNvSpPr/>
          <p:nvPr/>
        </p:nvSpPr>
        <p:spPr>
          <a:xfrm>
            <a:off x="11425084" y="10815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AFBA9AD2-6938-DA33-55DD-A1F69E2834F2}"/>
              </a:ext>
            </a:extLst>
          </p:cNvPr>
          <p:cNvSpPr/>
          <p:nvPr/>
        </p:nvSpPr>
        <p:spPr>
          <a:xfrm>
            <a:off x="10628671" y="10815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BBD39BC-68BF-A2F5-6621-46589F882401}"/>
              </a:ext>
            </a:extLst>
          </p:cNvPr>
          <p:cNvSpPr/>
          <p:nvPr/>
        </p:nvSpPr>
        <p:spPr>
          <a:xfrm>
            <a:off x="11425084" y="909484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1412C79A-A342-AE2A-8D62-019607AE02BE}"/>
              </a:ext>
            </a:extLst>
          </p:cNvPr>
          <p:cNvSpPr/>
          <p:nvPr/>
        </p:nvSpPr>
        <p:spPr>
          <a:xfrm>
            <a:off x="9832258" y="9586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D51EFC3E-7ACB-B3DC-1558-F38E90EEB1F6}"/>
              </a:ext>
            </a:extLst>
          </p:cNvPr>
          <p:cNvSpPr/>
          <p:nvPr/>
        </p:nvSpPr>
        <p:spPr>
          <a:xfrm>
            <a:off x="11425084" y="1710813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86CFD48-7ED1-DBC7-AF8F-B46682C3365A}"/>
              </a:ext>
            </a:extLst>
          </p:cNvPr>
          <p:cNvSpPr/>
          <p:nvPr/>
        </p:nvSpPr>
        <p:spPr>
          <a:xfrm>
            <a:off x="10628670" y="909484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402A3FAC-4440-FB70-783A-ECC53FBEBFB7}"/>
              </a:ext>
            </a:extLst>
          </p:cNvPr>
          <p:cNvGrpSpPr/>
          <p:nvPr/>
        </p:nvGrpSpPr>
        <p:grpSpPr>
          <a:xfrm rot="10800000">
            <a:off x="103238" y="4461387"/>
            <a:ext cx="2241755" cy="2263877"/>
            <a:chOff x="3200400" y="420329"/>
            <a:chExt cx="2241755" cy="2263877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B2ABD7BA-3636-282F-3E03-33361CAF5E5B}"/>
                </a:ext>
              </a:extLst>
            </p:cNvPr>
            <p:cNvSpPr/>
            <p:nvPr/>
          </p:nvSpPr>
          <p:spPr>
            <a:xfrm rot="16200000">
              <a:off x="4793226" y="43261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1" name="Obdélník 10">
              <a:extLst>
                <a:ext uri="{FF2B5EF4-FFF2-40B4-BE49-F238E27FC236}">
                  <a16:creationId xmlns:a16="http://schemas.microsoft.com/office/drawing/2014/main" id="{C814E99D-2848-53BC-47B4-D94EF3AED747}"/>
                </a:ext>
              </a:extLst>
            </p:cNvPr>
            <p:cNvSpPr/>
            <p:nvPr/>
          </p:nvSpPr>
          <p:spPr>
            <a:xfrm rot="16200000">
              <a:off x="3996813" y="43261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2" name="Obdélník 11">
              <a:extLst>
                <a:ext uri="{FF2B5EF4-FFF2-40B4-BE49-F238E27FC236}">
                  <a16:creationId xmlns:a16="http://schemas.microsoft.com/office/drawing/2014/main" id="{E1A61BD9-09E8-FCC8-0FE3-320881624990}"/>
                </a:ext>
              </a:extLst>
            </p:cNvPr>
            <p:cNvSpPr/>
            <p:nvPr/>
          </p:nvSpPr>
          <p:spPr>
            <a:xfrm rot="16200000">
              <a:off x="4793226" y="1233948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3" name="Obdélník 12">
              <a:extLst>
                <a:ext uri="{FF2B5EF4-FFF2-40B4-BE49-F238E27FC236}">
                  <a16:creationId xmlns:a16="http://schemas.microsoft.com/office/drawing/2014/main" id="{9D4D4F64-577F-1E34-9274-9FEB460B7E0A}"/>
                </a:ext>
              </a:extLst>
            </p:cNvPr>
            <p:cNvSpPr/>
            <p:nvPr/>
          </p:nvSpPr>
          <p:spPr>
            <a:xfrm rot="16200000">
              <a:off x="3200400" y="42032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EFDB280F-2735-07E2-6A83-5BAB46C0F3FE}"/>
                </a:ext>
              </a:extLst>
            </p:cNvPr>
            <p:cNvSpPr/>
            <p:nvPr/>
          </p:nvSpPr>
          <p:spPr>
            <a:xfrm rot="16200000">
              <a:off x="4793226" y="2035277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5" name="Obdélník 14">
              <a:extLst>
                <a:ext uri="{FF2B5EF4-FFF2-40B4-BE49-F238E27FC236}">
                  <a16:creationId xmlns:a16="http://schemas.microsoft.com/office/drawing/2014/main" id="{C79C3A37-6831-F50E-2EE3-06431927FF51}"/>
                </a:ext>
              </a:extLst>
            </p:cNvPr>
            <p:cNvSpPr/>
            <p:nvPr/>
          </p:nvSpPr>
          <p:spPr>
            <a:xfrm rot="16200000">
              <a:off x="3996812" y="1233948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06C294CD-3F4A-6EF7-2586-468C3EBFE8E5}"/>
              </a:ext>
            </a:extLst>
          </p:cNvPr>
          <p:cNvGrpSpPr/>
          <p:nvPr/>
        </p:nvGrpSpPr>
        <p:grpSpPr>
          <a:xfrm rot="5400000">
            <a:off x="10782495" y="5448497"/>
            <a:ext cx="1285176" cy="1297858"/>
            <a:chOff x="9984658" y="248265"/>
            <a:chExt cx="2241755" cy="2263877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76FC7BB-EDCD-C4D4-5CB0-D0F1BBE9CAE5}"/>
                </a:ext>
              </a:extLst>
            </p:cNvPr>
            <p:cNvSpPr/>
            <p:nvPr/>
          </p:nvSpPr>
          <p:spPr>
            <a:xfrm>
              <a:off x="11577484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ED42C04-A3B9-9896-28C4-A27A15BDDB51}"/>
                </a:ext>
              </a:extLst>
            </p:cNvPr>
            <p:cNvSpPr/>
            <p:nvPr/>
          </p:nvSpPr>
          <p:spPr>
            <a:xfrm>
              <a:off x="10781071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394BF969-6462-335A-EC52-BF2746E20C72}"/>
                </a:ext>
              </a:extLst>
            </p:cNvPr>
            <p:cNvSpPr/>
            <p:nvPr/>
          </p:nvSpPr>
          <p:spPr>
            <a:xfrm>
              <a:off x="11577484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2D76F2EF-75A2-D067-42F3-B87616D63D8A}"/>
                </a:ext>
              </a:extLst>
            </p:cNvPr>
            <p:cNvSpPr/>
            <p:nvPr/>
          </p:nvSpPr>
          <p:spPr>
            <a:xfrm>
              <a:off x="9984658" y="24826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1" name="Obdélník 20">
              <a:extLst>
                <a:ext uri="{FF2B5EF4-FFF2-40B4-BE49-F238E27FC236}">
                  <a16:creationId xmlns:a16="http://schemas.microsoft.com/office/drawing/2014/main" id="{EB4899C8-7329-605B-1388-B7175D689E25}"/>
                </a:ext>
              </a:extLst>
            </p:cNvPr>
            <p:cNvSpPr/>
            <p:nvPr/>
          </p:nvSpPr>
          <p:spPr>
            <a:xfrm>
              <a:off x="11577484" y="1863213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2F879751-6D5B-E95F-8966-CC684737B93B}"/>
                </a:ext>
              </a:extLst>
            </p:cNvPr>
            <p:cNvSpPr/>
            <p:nvPr/>
          </p:nvSpPr>
          <p:spPr>
            <a:xfrm>
              <a:off x="10781070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A5E58B1C-3DBF-FD5A-3121-89BAFC9C0A33}"/>
              </a:ext>
            </a:extLst>
          </p:cNvPr>
          <p:cNvGrpSpPr/>
          <p:nvPr/>
        </p:nvGrpSpPr>
        <p:grpSpPr>
          <a:xfrm rot="16200000">
            <a:off x="124857" y="88995"/>
            <a:ext cx="1392274" cy="1406013"/>
            <a:chOff x="9984658" y="248265"/>
            <a:chExt cx="2241755" cy="2263877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943411CB-A7AD-7B51-6C8F-25A405324124}"/>
                </a:ext>
              </a:extLst>
            </p:cNvPr>
            <p:cNvSpPr/>
            <p:nvPr/>
          </p:nvSpPr>
          <p:spPr>
            <a:xfrm>
              <a:off x="11577484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B13FDC4-945B-102E-C3AB-F1DA12CC360F}"/>
                </a:ext>
              </a:extLst>
            </p:cNvPr>
            <p:cNvSpPr/>
            <p:nvPr/>
          </p:nvSpPr>
          <p:spPr>
            <a:xfrm>
              <a:off x="10781071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25DFB4DF-7915-35E9-12FF-734A260053AC}"/>
                </a:ext>
              </a:extLst>
            </p:cNvPr>
            <p:cNvSpPr/>
            <p:nvPr/>
          </p:nvSpPr>
          <p:spPr>
            <a:xfrm>
              <a:off x="11577484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2C6B57B9-7AAD-96B3-B4B8-B671D08CF90B}"/>
                </a:ext>
              </a:extLst>
            </p:cNvPr>
            <p:cNvSpPr/>
            <p:nvPr/>
          </p:nvSpPr>
          <p:spPr>
            <a:xfrm>
              <a:off x="9984658" y="24826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8" name="Obdélník 27">
              <a:extLst>
                <a:ext uri="{FF2B5EF4-FFF2-40B4-BE49-F238E27FC236}">
                  <a16:creationId xmlns:a16="http://schemas.microsoft.com/office/drawing/2014/main" id="{F2841BE8-C699-FC34-A1B8-69B60F0251F9}"/>
                </a:ext>
              </a:extLst>
            </p:cNvPr>
            <p:cNvSpPr/>
            <p:nvPr/>
          </p:nvSpPr>
          <p:spPr>
            <a:xfrm>
              <a:off x="11577484" y="1863213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0E4B0033-A67A-FFC3-15C4-056D9F67956B}"/>
                </a:ext>
              </a:extLst>
            </p:cNvPr>
            <p:cNvSpPr/>
            <p:nvPr/>
          </p:nvSpPr>
          <p:spPr>
            <a:xfrm>
              <a:off x="10781070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sp>
        <p:nvSpPr>
          <p:cNvPr id="31" name="Nadpis 1">
            <a:extLst>
              <a:ext uri="{FF2B5EF4-FFF2-40B4-BE49-F238E27FC236}">
                <a16:creationId xmlns:a16="http://schemas.microsoft.com/office/drawing/2014/main" id="{4316D43F-3C81-6933-8159-09D5B8C80C88}"/>
              </a:ext>
            </a:extLst>
          </p:cNvPr>
          <p:cNvSpPr txBox="1">
            <a:spLocks/>
          </p:cNvSpPr>
          <p:nvPr/>
        </p:nvSpPr>
        <p:spPr>
          <a:xfrm>
            <a:off x="1696064" y="3852103"/>
            <a:ext cx="9144000" cy="855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Lahučký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</a:t>
            </a:r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Vojtko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Liška,</a:t>
            </a:r>
            <a:b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Průša, Douchová, </a:t>
            </a:r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Prekop</a:t>
            </a:r>
            <a:endParaRPr lang="cs-CZ" sz="2800" dirty="0">
              <a:solidFill>
                <a:srgbClr val="57C827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9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D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B3387F4F-8111-333E-C12A-52BA6A641095}"/>
              </a:ext>
            </a:extLst>
          </p:cNvPr>
          <p:cNvSpPr/>
          <p:nvPr/>
        </p:nvSpPr>
        <p:spPr>
          <a:xfrm>
            <a:off x="11425084" y="10815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AFBA9AD2-6938-DA33-55DD-A1F69E2834F2}"/>
              </a:ext>
            </a:extLst>
          </p:cNvPr>
          <p:cNvSpPr/>
          <p:nvPr/>
        </p:nvSpPr>
        <p:spPr>
          <a:xfrm>
            <a:off x="10628671" y="10815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BBD39BC-68BF-A2F5-6621-46589F882401}"/>
              </a:ext>
            </a:extLst>
          </p:cNvPr>
          <p:cNvSpPr/>
          <p:nvPr/>
        </p:nvSpPr>
        <p:spPr>
          <a:xfrm>
            <a:off x="11425084" y="909484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1412C79A-A342-AE2A-8D62-019607AE02BE}"/>
              </a:ext>
            </a:extLst>
          </p:cNvPr>
          <p:cNvSpPr/>
          <p:nvPr/>
        </p:nvSpPr>
        <p:spPr>
          <a:xfrm>
            <a:off x="9832258" y="9586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D51EFC3E-7ACB-B3DC-1558-F38E90EEB1F6}"/>
              </a:ext>
            </a:extLst>
          </p:cNvPr>
          <p:cNvSpPr/>
          <p:nvPr/>
        </p:nvSpPr>
        <p:spPr>
          <a:xfrm>
            <a:off x="11425084" y="1710813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86CFD48-7ED1-DBC7-AF8F-B46682C3365A}"/>
              </a:ext>
            </a:extLst>
          </p:cNvPr>
          <p:cNvSpPr/>
          <p:nvPr/>
        </p:nvSpPr>
        <p:spPr>
          <a:xfrm>
            <a:off x="10628670" y="909484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402A3FAC-4440-FB70-783A-ECC53FBEBFB7}"/>
              </a:ext>
            </a:extLst>
          </p:cNvPr>
          <p:cNvGrpSpPr/>
          <p:nvPr/>
        </p:nvGrpSpPr>
        <p:grpSpPr>
          <a:xfrm rot="10800000">
            <a:off x="103238" y="4461387"/>
            <a:ext cx="2241755" cy="2263877"/>
            <a:chOff x="3200400" y="420329"/>
            <a:chExt cx="2241755" cy="2263877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B2ABD7BA-3636-282F-3E03-33361CAF5E5B}"/>
                </a:ext>
              </a:extLst>
            </p:cNvPr>
            <p:cNvSpPr/>
            <p:nvPr/>
          </p:nvSpPr>
          <p:spPr>
            <a:xfrm rot="16200000">
              <a:off x="4793226" y="43261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1" name="Obdélník 10">
              <a:extLst>
                <a:ext uri="{FF2B5EF4-FFF2-40B4-BE49-F238E27FC236}">
                  <a16:creationId xmlns:a16="http://schemas.microsoft.com/office/drawing/2014/main" id="{C814E99D-2848-53BC-47B4-D94EF3AED747}"/>
                </a:ext>
              </a:extLst>
            </p:cNvPr>
            <p:cNvSpPr/>
            <p:nvPr/>
          </p:nvSpPr>
          <p:spPr>
            <a:xfrm rot="16200000">
              <a:off x="3996813" y="43261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2" name="Obdélník 11">
              <a:extLst>
                <a:ext uri="{FF2B5EF4-FFF2-40B4-BE49-F238E27FC236}">
                  <a16:creationId xmlns:a16="http://schemas.microsoft.com/office/drawing/2014/main" id="{E1A61BD9-09E8-FCC8-0FE3-320881624990}"/>
                </a:ext>
              </a:extLst>
            </p:cNvPr>
            <p:cNvSpPr/>
            <p:nvPr/>
          </p:nvSpPr>
          <p:spPr>
            <a:xfrm rot="16200000">
              <a:off x="4793226" y="1233948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3" name="Obdélník 12">
              <a:extLst>
                <a:ext uri="{FF2B5EF4-FFF2-40B4-BE49-F238E27FC236}">
                  <a16:creationId xmlns:a16="http://schemas.microsoft.com/office/drawing/2014/main" id="{9D4D4F64-577F-1E34-9274-9FEB460B7E0A}"/>
                </a:ext>
              </a:extLst>
            </p:cNvPr>
            <p:cNvSpPr/>
            <p:nvPr/>
          </p:nvSpPr>
          <p:spPr>
            <a:xfrm rot="16200000">
              <a:off x="3200400" y="42032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EFDB280F-2735-07E2-6A83-5BAB46C0F3FE}"/>
                </a:ext>
              </a:extLst>
            </p:cNvPr>
            <p:cNvSpPr/>
            <p:nvPr/>
          </p:nvSpPr>
          <p:spPr>
            <a:xfrm rot="16200000">
              <a:off x="4793226" y="2035277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5" name="Obdélník 14">
              <a:extLst>
                <a:ext uri="{FF2B5EF4-FFF2-40B4-BE49-F238E27FC236}">
                  <a16:creationId xmlns:a16="http://schemas.microsoft.com/office/drawing/2014/main" id="{C79C3A37-6831-F50E-2EE3-06431927FF51}"/>
                </a:ext>
              </a:extLst>
            </p:cNvPr>
            <p:cNvSpPr/>
            <p:nvPr/>
          </p:nvSpPr>
          <p:spPr>
            <a:xfrm rot="16200000">
              <a:off x="3996812" y="1233948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06C294CD-3F4A-6EF7-2586-468C3EBFE8E5}"/>
              </a:ext>
            </a:extLst>
          </p:cNvPr>
          <p:cNvGrpSpPr/>
          <p:nvPr/>
        </p:nvGrpSpPr>
        <p:grpSpPr>
          <a:xfrm rot="5400000">
            <a:off x="10782495" y="5448497"/>
            <a:ext cx="1285176" cy="1297858"/>
            <a:chOff x="9984658" y="248265"/>
            <a:chExt cx="2241755" cy="2263877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76FC7BB-EDCD-C4D4-5CB0-D0F1BBE9CAE5}"/>
                </a:ext>
              </a:extLst>
            </p:cNvPr>
            <p:cNvSpPr/>
            <p:nvPr/>
          </p:nvSpPr>
          <p:spPr>
            <a:xfrm>
              <a:off x="11577484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ED42C04-A3B9-9896-28C4-A27A15BDDB51}"/>
                </a:ext>
              </a:extLst>
            </p:cNvPr>
            <p:cNvSpPr/>
            <p:nvPr/>
          </p:nvSpPr>
          <p:spPr>
            <a:xfrm>
              <a:off x="10781071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394BF969-6462-335A-EC52-BF2746E20C72}"/>
                </a:ext>
              </a:extLst>
            </p:cNvPr>
            <p:cNvSpPr/>
            <p:nvPr/>
          </p:nvSpPr>
          <p:spPr>
            <a:xfrm>
              <a:off x="11577484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2D76F2EF-75A2-D067-42F3-B87616D63D8A}"/>
                </a:ext>
              </a:extLst>
            </p:cNvPr>
            <p:cNvSpPr/>
            <p:nvPr/>
          </p:nvSpPr>
          <p:spPr>
            <a:xfrm>
              <a:off x="9984658" y="24826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1" name="Obdélník 20">
              <a:extLst>
                <a:ext uri="{FF2B5EF4-FFF2-40B4-BE49-F238E27FC236}">
                  <a16:creationId xmlns:a16="http://schemas.microsoft.com/office/drawing/2014/main" id="{EB4899C8-7329-605B-1388-B7175D689E25}"/>
                </a:ext>
              </a:extLst>
            </p:cNvPr>
            <p:cNvSpPr/>
            <p:nvPr/>
          </p:nvSpPr>
          <p:spPr>
            <a:xfrm>
              <a:off x="11577484" y="1863213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2F879751-6D5B-E95F-8966-CC684737B93B}"/>
                </a:ext>
              </a:extLst>
            </p:cNvPr>
            <p:cNvSpPr/>
            <p:nvPr/>
          </p:nvSpPr>
          <p:spPr>
            <a:xfrm>
              <a:off x="10781070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A5E58B1C-3DBF-FD5A-3121-89BAFC9C0A33}"/>
              </a:ext>
            </a:extLst>
          </p:cNvPr>
          <p:cNvGrpSpPr/>
          <p:nvPr/>
        </p:nvGrpSpPr>
        <p:grpSpPr>
          <a:xfrm rot="16200000">
            <a:off x="124857" y="88995"/>
            <a:ext cx="1392274" cy="1406013"/>
            <a:chOff x="9984658" y="248265"/>
            <a:chExt cx="2241755" cy="2263877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943411CB-A7AD-7B51-6C8F-25A405324124}"/>
                </a:ext>
              </a:extLst>
            </p:cNvPr>
            <p:cNvSpPr/>
            <p:nvPr/>
          </p:nvSpPr>
          <p:spPr>
            <a:xfrm>
              <a:off x="11577484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B13FDC4-945B-102E-C3AB-F1DA12CC360F}"/>
                </a:ext>
              </a:extLst>
            </p:cNvPr>
            <p:cNvSpPr/>
            <p:nvPr/>
          </p:nvSpPr>
          <p:spPr>
            <a:xfrm>
              <a:off x="10781071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25DFB4DF-7915-35E9-12FF-734A260053AC}"/>
                </a:ext>
              </a:extLst>
            </p:cNvPr>
            <p:cNvSpPr/>
            <p:nvPr/>
          </p:nvSpPr>
          <p:spPr>
            <a:xfrm>
              <a:off x="11577484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2C6B57B9-7AAD-96B3-B4B8-B671D08CF90B}"/>
                </a:ext>
              </a:extLst>
            </p:cNvPr>
            <p:cNvSpPr/>
            <p:nvPr/>
          </p:nvSpPr>
          <p:spPr>
            <a:xfrm>
              <a:off x="9984658" y="24826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8" name="Obdélník 27">
              <a:extLst>
                <a:ext uri="{FF2B5EF4-FFF2-40B4-BE49-F238E27FC236}">
                  <a16:creationId xmlns:a16="http://schemas.microsoft.com/office/drawing/2014/main" id="{F2841BE8-C699-FC34-A1B8-69B60F0251F9}"/>
                </a:ext>
              </a:extLst>
            </p:cNvPr>
            <p:cNvSpPr/>
            <p:nvPr/>
          </p:nvSpPr>
          <p:spPr>
            <a:xfrm>
              <a:off x="11577484" y="1863213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0E4B0033-A67A-FFC3-15C4-056D9F67956B}"/>
                </a:ext>
              </a:extLst>
            </p:cNvPr>
            <p:cNvSpPr/>
            <p:nvPr/>
          </p:nvSpPr>
          <p:spPr>
            <a:xfrm>
              <a:off x="10781070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804B234-97E6-1BDF-FE28-992056E574F4}"/>
              </a:ext>
            </a:extLst>
          </p:cNvPr>
          <p:cNvSpPr txBox="1">
            <a:spLocks/>
          </p:cNvSpPr>
          <p:nvPr/>
        </p:nvSpPr>
        <p:spPr>
          <a:xfrm>
            <a:off x="1337187" y="5013994"/>
            <a:ext cx="9144000" cy="855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Team </a:t>
            </a:r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Member</a:t>
            </a:r>
            <a:endParaRPr lang="cs-CZ" dirty="0">
              <a:solidFill>
                <a:srgbClr val="57C827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C0901AB1-087F-D075-5AB8-B7E21F639ED8}"/>
              </a:ext>
            </a:extLst>
          </p:cNvPr>
          <p:cNvSpPr txBox="1">
            <a:spLocks/>
          </p:cNvSpPr>
          <p:nvPr/>
        </p:nvSpPr>
        <p:spPr>
          <a:xfrm>
            <a:off x="1524000" y="3107946"/>
            <a:ext cx="9144000" cy="855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Lahučký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</a:t>
            </a:r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Vojtko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Liška,</a:t>
            </a:r>
            <a:b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cs-CZ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Průša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Douchová, </a:t>
            </a:r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Prekop</a:t>
            </a:r>
            <a:endParaRPr lang="cs-CZ" sz="2800" dirty="0">
              <a:solidFill>
                <a:srgbClr val="57C827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94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D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B3387F4F-8111-333E-C12A-52BA6A641095}"/>
              </a:ext>
            </a:extLst>
          </p:cNvPr>
          <p:cNvSpPr/>
          <p:nvPr/>
        </p:nvSpPr>
        <p:spPr>
          <a:xfrm>
            <a:off x="11425084" y="10815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AFBA9AD2-6938-DA33-55DD-A1F69E2834F2}"/>
              </a:ext>
            </a:extLst>
          </p:cNvPr>
          <p:cNvSpPr/>
          <p:nvPr/>
        </p:nvSpPr>
        <p:spPr>
          <a:xfrm>
            <a:off x="10628671" y="10815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BBD39BC-68BF-A2F5-6621-46589F882401}"/>
              </a:ext>
            </a:extLst>
          </p:cNvPr>
          <p:cNvSpPr/>
          <p:nvPr/>
        </p:nvSpPr>
        <p:spPr>
          <a:xfrm>
            <a:off x="11425084" y="909484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1412C79A-A342-AE2A-8D62-019607AE02BE}"/>
              </a:ext>
            </a:extLst>
          </p:cNvPr>
          <p:cNvSpPr/>
          <p:nvPr/>
        </p:nvSpPr>
        <p:spPr>
          <a:xfrm>
            <a:off x="9832258" y="9586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D51EFC3E-7ACB-B3DC-1558-F38E90EEB1F6}"/>
              </a:ext>
            </a:extLst>
          </p:cNvPr>
          <p:cNvSpPr/>
          <p:nvPr/>
        </p:nvSpPr>
        <p:spPr>
          <a:xfrm>
            <a:off x="11425084" y="1710813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86CFD48-7ED1-DBC7-AF8F-B46682C3365A}"/>
              </a:ext>
            </a:extLst>
          </p:cNvPr>
          <p:cNvSpPr/>
          <p:nvPr/>
        </p:nvSpPr>
        <p:spPr>
          <a:xfrm>
            <a:off x="10628670" y="909484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402A3FAC-4440-FB70-783A-ECC53FBEBFB7}"/>
              </a:ext>
            </a:extLst>
          </p:cNvPr>
          <p:cNvGrpSpPr/>
          <p:nvPr/>
        </p:nvGrpSpPr>
        <p:grpSpPr>
          <a:xfrm rot="10800000">
            <a:off x="103238" y="4461387"/>
            <a:ext cx="2241755" cy="2263877"/>
            <a:chOff x="3200400" y="420329"/>
            <a:chExt cx="2241755" cy="2263877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B2ABD7BA-3636-282F-3E03-33361CAF5E5B}"/>
                </a:ext>
              </a:extLst>
            </p:cNvPr>
            <p:cNvSpPr/>
            <p:nvPr/>
          </p:nvSpPr>
          <p:spPr>
            <a:xfrm rot="16200000">
              <a:off x="4793226" y="43261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1" name="Obdélník 10">
              <a:extLst>
                <a:ext uri="{FF2B5EF4-FFF2-40B4-BE49-F238E27FC236}">
                  <a16:creationId xmlns:a16="http://schemas.microsoft.com/office/drawing/2014/main" id="{C814E99D-2848-53BC-47B4-D94EF3AED747}"/>
                </a:ext>
              </a:extLst>
            </p:cNvPr>
            <p:cNvSpPr/>
            <p:nvPr/>
          </p:nvSpPr>
          <p:spPr>
            <a:xfrm rot="16200000">
              <a:off x="3996813" y="43261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2" name="Obdélník 11">
              <a:extLst>
                <a:ext uri="{FF2B5EF4-FFF2-40B4-BE49-F238E27FC236}">
                  <a16:creationId xmlns:a16="http://schemas.microsoft.com/office/drawing/2014/main" id="{E1A61BD9-09E8-FCC8-0FE3-320881624990}"/>
                </a:ext>
              </a:extLst>
            </p:cNvPr>
            <p:cNvSpPr/>
            <p:nvPr/>
          </p:nvSpPr>
          <p:spPr>
            <a:xfrm rot="16200000">
              <a:off x="4793226" y="1233948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3" name="Obdélník 12">
              <a:extLst>
                <a:ext uri="{FF2B5EF4-FFF2-40B4-BE49-F238E27FC236}">
                  <a16:creationId xmlns:a16="http://schemas.microsoft.com/office/drawing/2014/main" id="{9D4D4F64-577F-1E34-9274-9FEB460B7E0A}"/>
                </a:ext>
              </a:extLst>
            </p:cNvPr>
            <p:cNvSpPr/>
            <p:nvPr/>
          </p:nvSpPr>
          <p:spPr>
            <a:xfrm rot="16200000">
              <a:off x="3200400" y="42032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EFDB280F-2735-07E2-6A83-5BAB46C0F3FE}"/>
                </a:ext>
              </a:extLst>
            </p:cNvPr>
            <p:cNvSpPr/>
            <p:nvPr/>
          </p:nvSpPr>
          <p:spPr>
            <a:xfrm rot="16200000">
              <a:off x="4793226" y="2035277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5" name="Obdélník 14">
              <a:extLst>
                <a:ext uri="{FF2B5EF4-FFF2-40B4-BE49-F238E27FC236}">
                  <a16:creationId xmlns:a16="http://schemas.microsoft.com/office/drawing/2014/main" id="{C79C3A37-6831-F50E-2EE3-06431927FF51}"/>
                </a:ext>
              </a:extLst>
            </p:cNvPr>
            <p:cNvSpPr/>
            <p:nvPr/>
          </p:nvSpPr>
          <p:spPr>
            <a:xfrm rot="16200000">
              <a:off x="3996812" y="1233948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06C294CD-3F4A-6EF7-2586-468C3EBFE8E5}"/>
              </a:ext>
            </a:extLst>
          </p:cNvPr>
          <p:cNvGrpSpPr/>
          <p:nvPr/>
        </p:nvGrpSpPr>
        <p:grpSpPr>
          <a:xfrm rot="5400000">
            <a:off x="10782495" y="5448497"/>
            <a:ext cx="1285176" cy="1297858"/>
            <a:chOff x="9984658" y="248265"/>
            <a:chExt cx="2241755" cy="2263877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76FC7BB-EDCD-C4D4-5CB0-D0F1BBE9CAE5}"/>
                </a:ext>
              </a:extLst>
            </p:cNvPr>
            <p:cNvSpPr/>
            <p:nvPr/>
          </p:nvSpPr>
          <p:spPr>
            <a:xfrm>
              <a:off x="11577484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ED42C04-A3B9-9896-28C4-A27A15BDDB51}"/>
                </a:ext>
              </a:extLst>
            </p:cNvPr>
            <p:cNvSpPr/>
            <p:nvPr/>
          </p:nvSpPr>
          <p:spPr>
            <a:xfrm>
              <a:off x="10781071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394BF969-6462-335A-EC52-BF2746E20C72}"/>
                </a:ext>
              </a:extLst>
            </p:cNvPr>
            <p:cNvSpPr/>
            <p:nvPr/>
          </p:nvSpPr>
          <p:spPr>
            <a:xfrm>
              <a:off x="11577484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2D76F2EF-75A2-D067-42F3-B87616D63D8A}"/>
                </a:ext>
              </a:extLst>
            </p:cNvPr>
            <p:cNvSpPr/>
            <p:nvPr/>
          </p:nvSpPr>
          <p:spPr>
            <a:xfrm>
              <a:off x="9984658" y="24826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1" name="Obdélník 20">
              <a:extLst>
                <a:ext uri="{FF2B5EF4-FFF2-40B4-BE49-F238E27FC236}">
                  <a16:creationId xmlns:a16="http://schemas.microsoft.com/office/drawing/2014/main" id="{EB4899C8-7329-605B-1388-B7175D689E25}"/>
                </a:ext>
              </a:extLst>
            </p:cNvPr>
            <p:cNvSpPr/>
            <p:nvPr/>
          </p:nvSpPr>
          <p:spPr>
            <a:xfrm>
              <a:off x="11577484" y="1863213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2F879751-6D5B-E95F-8966-CC684737B93B}"/>
                </a:ext>
              </a:extLst>
            </p:cNvPr>
            <p:cNvSpPr/>
            <p:nvPr/>
          </p:nvSpPr>
          <p:spPr>
            <a:xfrm>
              <a:off x="10781070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A5E58B1C-3DBF-FD5A-3121-89BAFC9C0A33}"/>
              </a:ext>
            </a:extLst>
          </p:cNvPr>
          <p:cNvGrpSpPr/>
          <p:nvPr/>
        </p:nvGrpSpPr>
        <p:grpSpPr>
          <a:xfrm rot="16200000">
            <a:off x="124857" y="88995"/>
            <a:ext cx="1392274" cy="1406013"/>
            <a:chOff x="9984658" y="248265"/>
            <a:chExt cx="2241755" cy="2263877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943411CB-A7AD-7B51-6C8F-25A405324124}"/>
                </a:ext>
              </a:extLst>
            </p:cNvPr>
            <p:cNvSpPr/>
            <p:nvPr/>
          </p:nvSpPr>
          <p:spPr>
            <a:xfrm>
              <a:off x="11577484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B13FDC4-945B-102E-C3AB-F1DA12CC360F}"/>
                </a:ext>
              </a:extLst>
            </p:cNvPr>
            <p:cNvSpPr/>
            <p:nvPr/>
          </p:nvSpPr>
          <p:spPr>
            <a:xfrm>
              <a:off x="10781071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25DFB4DF-7915-35E9-12FF-734A260053AC}"/>
                </a:ext>
              </a:extLst>
            </p:cNvPr>
            <p:cNvSpPr/>
            <p:nvPr/>
          </p:nvSpPr>
          <p:spPr>
            <a:xfrm>
              <a:off x="11577484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2C6B57B9-7AAD-96B3-B4B8-B671D08CF90B}"/>
                </a:ext>
              </a:extLst>
            </p:cNvPr>
            <p:cNvSpPr/>
            <p:nvPr/>
          </p:nvSpPr>
          <p:spPr>
            <a:xfrm>
              <a:off x="9984658" y="24826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8" name="Obdélník 27">
              <a:extLst>
                <a:ext uri="{FF2B5EF4-FFF2-40B4-BE49-F238E27FC236}">
                  <a16:creationId xmlns:a16="http://schemas.microsoft.com/office/drawing/2014/main" id="{F2841BE8-C699-FC34-A1B8-69B60F0251F9}"/>
                </a:ext>
              </a:extLst>
            </p:cNvPr>
            <p:cNvSpPr/>
            <p:nvPr/>
          </p:nvSpPr>
          <p:spPr>
            <a:xfrm>
              <a:off x="11577484" y="1863213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0E4B0033-A67A-FFC3-15C4-056D9F67956B}"/>
                </a:ext>
              </a:extLst>
            </p:cNvPr>
            <p:cNvSpPr/>
            <p:nvPr/>
          </p:nvSpPr>
          <p:spPr>
            <a:xfrm>
              <a:off x="10781070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804B234-97E6-1BDF-FE28-992056E574F4}"/>
              </a:ext>
            </a:extLst>
          </p:cNvPr>
          <p:cNvSpPr txBox="1">
            <a:spLocks/>
          </p:cNvSpPr>
          <p:nvPr/>
        </p:nvSpPr>
        <p:spPr>
          <a:xfrm>
            <a:off x="1337187" y="5013994"/>
            <a:ext cx="9144000" cy="855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Team </a:t>
            </a:r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Member</a:t>
            </a:r>
            <a:endParaRPr lang="cs-CZ" dirty="0">
              <a:solidFill>
                <a:srgbClr val="57C827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C0901AB1-087F-D075-5AB8-B7E21F639ED8}"/>
              </a:ext>
            </a:extLst>
          </p:cNvPr>
          <p:cNvSpPr txBox="1">
            <a:spLocks/>
          </p:cNvSpPr>
          <p:nvPr/>
        </p:nvSpPr>
        <p:spPr>
          <a:xfrm>
            <a:off x="1524000" y="3107946"/>
            <a:ext cx="9144000" cy="855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Lahučký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</a:t>
            </a:r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Vojtko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Liška,</a:t>
            </a:r>
            <a:b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Průša, </a:t>
            </a:r>
            <a:r>
              <a:rPr lang="cs-CZ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Douchová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</a:t>
            </a:r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Prekop</a:t>
            </a:r>
            <a:endParaRPr lang="cs-CZ" sz="2800" dirty="0">
              <a:solidFill>
                <a:srgbClr val="57C827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65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D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B3387F4F-8111-333E-C12A-52BA6A641095}"/>
              </a:ext>
            </a:extLst>
          </p:cNvPr>
          <p:cNvSpPr/>
          <p:nvPr/>
        </p:nvSpPr>
        <p:spPr>
          <a:xfrm>
            <a:off x="11425084" y="10815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AFBA9AD2-6938-DA33-55DD-A1F69E2834F2}"/>
              </a:ext>
            </a:extLst>
          </p:cNvPr>
          <p:cNvSpPr/>
          <p:nvPr/>
        </p:nvSpPr>
        <p:spPr>
          <a:xfrm>
            <a:off x="10628671" y="10815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BBD39BC-68BF-A2F5-6621-46589F882401}"/>
              </a:ext>
            </a:extLst>
          </p:cNvPr>
          <p:cNvSpPr/>
          <p:nvPr/>
        </p:nvSpPr>
        <p:spPr>
          <a:xfrm>
            <a:off x="11425084" y="909484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1412C79A-A342-AE2A-8D62-019607AE02BE}"/>
              </a:ext>
            </a:extLst>
          </p:cNvPr>
          <p:cNvSpPr/>
          <p:nvPr/>
        </p:nvSpPr>
        <p:spPr>
          <a:xfrm>
            <a:off x="9832258" y="9586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D51EFC3E-7ACB-B3DC-1558-F38E90EEB1F6}"/>
              </a:ext>
            </a:extLst>
          </p:cNvPr>
          <p:cNvSpPr/>
          <p:nvPr/>
        </p:nvSpPr>
        <p:spPr>
          <a:xfrm>
            <a:off x="11425084" y="1710813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86CFD48-7ED1-DBC7-AF8F-B46682C3365A}"/>
              </a:ext>
            </a:extLst>
          </p:cNvPr>
          <p:cNvSpPr/>
          <p:nvPr/>
        </p:nvSpPr>
        <p:spPr>
          <a:xfrm>
            <a:off x="10628670" y="909484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402A3FAC-4440-FB70-783A-ECC53FBEBFB7}"/>
              </a:ext>
            </a:extLst>
          </p:cNvPr>
          <p:cNvGrpSpPr/>
          <p:nvPr/>
        </p:nvGrpSpPr>
        <p:grpSpPr>
          <a:xfrm rot="10800000">
            <a:off x="103238" y="4461387"/>
            <a:ext cx="2241755" cy="2263877"/>
            <a:chOff x="3200400" y="420329"/>
            <a:chExt cx="2241755" cy="2263877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B2ABD7BA-3636-282F-3E03-33361CAF5E5B}"/>
                </a:ext>
              </a:extLst>
            </p:cNvPr>
            <p:cNvSpPr/>
            <p:nvPr/>
          </p:nvSpPr>
          <p:spPr>
            <a:xfrm rot="16200000">
              <a:off x="4793226" y="43261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1" name="Obdélník 10">
              <a:extLst>
                <a:ext uri="{FF2B5EF4-FFF2-40B4-BE49-F238E27FC236}">
                  <a16:creationId xmlns:a16="http://schemas.microsoft.com/office/drawing/2014/main" id="{C814E99D-2848-53BC-47B4-D94EF3AED747}"/>
                </a:ext>
              </a:extLst>
            </p:cNvPr>
            <p:cNvSpPr/>
            <p:nvPr/>
          </p:nvSpPr>
          <p:spPr>
            <a:xfrm rot="16200000">
              <a:off x="3996813" y="43261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2" name="Obdélník 11">
              <a:extLst>
                <a:ext uri="{FF2B5EF4-FFF2-40B4-BE49-F238E27FC236}">
                  <a16:creationId xmlns:a16="http://schemas.microsoft.com/office/drawing/2014/main" id="{E1A61BD9-09E8-FCC8-0FE3-320881624990}"/>
                </a:ext>
              </a:extLst>
            </p:cNvPr>
            <p:cNvSpPr/>
            <p:nvPr/>
          </p:nvSpPr>
          <p:spPr>
            <a:xfrm rot="16200000">
              <a:off x="4793226" y="1233948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3" name="Obdélník 12">
              <a:extLst>
                <a:ext uri="{FF2B5EF4-FFF2-40B4-BE49-F238E27FC236}">
                  <a16:creationId xmlns:a16="http://schemas.microsoft.com/office/drawing/2014/main" id="{9D4D4F64-577F-1E34-9274-9FEB460B7E0A}"/>
                </a:ext>
              </a:extLst>
            </p:cNvPr>
            <p:cNvSpPr/>
            <p:nvPr/>
          </p:nvSpPr>
          <p:spPr>
            <a:xfrm rot="16200000">
              <a:off x="3200400" y="42032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EFDB280F-2735-07E2-6A83-5BAB46C0F3FE}"/>
                </a:ext>
              </a:extLst>
            </p:cNvPr>
            <p:cNvSpPr/>
            <p:nvPr/>
          </p:nvSpPr>
          <p:spPr>
            <a:xfrm rot="16200000">
              <a:off x="4793226" y="2035277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5" name="Obdélník 14">
              <a:extLst>
                <a:ext uri="{FF2B5EF4-FFF2-40B4-BE49-F238E27FC236}">
                  <a16:creationId xmlns:a16="http://schemas.microsoft.com/office/drawing/2014/main" id="{C79C3A37-6831-F50E-2EE3-06431927FF51}"/>
                </a:ext>
              </a:extLst>
            </p:cNvPr>
            <p:cNvSpPr/>
            <p:nvPr/>
          </p:nvSpPr>
          <p:spPr>
            <a:xfrm rot="16200000">
              <a:off x="3996812" y="1233948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06C294CD-3F4A-6EF7-2586-468C3EBFE8E5}"/>
              </a:ext>
            </a:extLst>
          </p:cNvPr>
          <p:cNvGrpSpPr/>
          <p:nvPr/>
        </p:nvGrpSpPr>
        <p:grpSpPr>
          <a:xfrm rot="5400000">
            <a:off x="10782495" y="5448497"/>
            <a:ext cx="1285176" cy="1297858"/>
            <a:chOff x="9984658" y="248265"/>
            <a:chExt cx="2241755" cy="2263877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76FC7BB-EDCD-C4D4-5CB0-D0F1BBE9CAE5}"/>
                </a:ext>
              </a:extLst>
            </p:cNvPr>
            <p:cNvSpPr/>
            <p:nvPr/>
          </p:nvSpPr>
          <p:spPr>
            <a:xfrm>
              <a:off x="11577484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ED42C04-A3B9-9896-28C4-A27A15BDDB51}"/>
                </a:ext>
              </a:extLst>
            </p:cNvPr>
            <p:cNvSpPr/>
            <p:nvPr/>
          </p:nvSpPr>
          <p:spPr>
            <a:xfrm>
              <a:off x="10781071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394BF969-6462-335A-EC52-BF2746E20C72}"/>
                </a:ext>
              </a:extLst>
            </p:cNvPr>
            <p:cNvSpPr/>
            <p:nvPr/>
          </p:nvSpPr>
          <p:spPr>
            <a:xfrm>
              <a:off x="11577484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2D76F2EF-75A2-D067-42F3-B87616D63D8A}"/>
                </a:ext>
              </a:extLst>
            </p:cNvPr>
            <p:cNvSpPr/>
            <p:nvPr/>
          </p:nvSpPr>
          <p:spPr>
            <a:xfrm>
              <a:off x="9984658" y="24826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1" name="Obdélník 20">
              <a:extLst>
                <a:ext uri="{FF2B5EF4-FFF2-40B4-BE49-F238E27FC236}">
                  <a16:creationId xmlns:a16="http://schemas.microsoft.com/office/drawing/2014/main" id="{EB4899C8-7329-605B-1388-B7175D689E25}"/>
                </a:ext>
              </a:extLst>
            </p:cNvPr>
            <p:cNvSpPr/>
            <p:nvPr/>
          </p:nvSpPr>
          <p:spPr>
            <a:xfrm>
              <a:off x="11577484" y="1863213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2F879751-6D5B-E95F-8966-CC684737B93B}"/>
                </a:ext>
              </a:extLst>
            </p:cNvPr>
            <p:cNvSpPr/>
            <p:nvPr/>
          </p:nvSpPr>
          <p:spPr>
            <a:xfrm>
              <a:off x="10781070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A5E58B1C-3DBF-FD5A-3121-89BAFC9C0A33}"/>
              </a:ext>
            </a:extLst>
          </p:cNvPr>
          <p:cNvGrpSpPr/>
          <p:nvPr/>
        </p:nvGrpSpPr>
        <p:grpSpPr>
          <a:xfrm rot="16200000">
            <a:off x="124857" y="88995"/>
            <a:ext cx="1392274" cy="1406013"/>
            <a:chOff x="9984658" y="248265"/>
            <a:chExt cx="2241755" cy="2263877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943411CB-A7AD-7B51-6C8F-25A405324124}"/>
                </a:ext>
              </a:extLst>
            </p:cNvPr>
            <p:cNvSpPr/>
            <p:nvPr/>
          </p:nvSpPr>
          <p:spPr>
            <a:xfrm>
              <a:off x="11577484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B13FDC4-945B-102E-C3AB-F1DA12CC360F}"/>
                </a:ext>
              </a:extLst>
            </p:cNvPr>
            <p:cNvSpPr/>
            <p:nvPr/>
          </p:nvSpPr>
          <p:spPr>
            <a:xfrm>
              <a:off x="10781071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25DFB4DF-7915-35E9-12FF-734A260053AC}"/>
                </a:ext>
              </a:extLst>
            </p:cNvPr>
            <p:cNvSpPr/>
            <p:nvPr/>
          </p:nvSpPr>
          <p:spPr>
            <a:xfrm>
              <a:off x="11577484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2C6B57B9-7AAD-96B3-B4B8-B671D08CF90B}"/>
                </a:ext>
              </a:extLst>
            </p:cNvPr>
            <p:cNvSpPr/>
            <p:nvPr/>
          </p:nvSpPr>
          <p:spPr>
            <a:xfrm>
              <a:off x="9984658" y="24826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8" name="Obdélník 27">
              <a:extLst>
                <a:ext uri="{FF2B5EF4-FFF2-40B4-BE49-F238E27FC236}">
                  <a16:creationId xmlns:a16="http://schemas.microsoft.com/office/drawing/2014/main" id="{F2841BE8-C699-FC34-A1B8-69B60F0251F9}"/>
                </a:ext>
              </a:extLst>
            </p:cNvPr>
            <p:cNvSpPr/>
            <p:nvPr/>
          </p:nvSpPr>
          <p:spPr>
            <a:xfrm>
              <a:off x="11577484" y="1863213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0E4B0033-A67A-FFC3-15C4-056D9F67956B}"/>
                </a:ext>
              </a:extLst>
            </p:cNvPr>
            <p:cNvSpPr/>
            <p:nvPr/>
          </p:nvSpPr>
          <p:spPr>
            <a:xfrm>
              <a:off x="10781070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804B234-97E6-1BDF-FE28-992056E574F4}"/>
              </a:ext>
            </a:extLst>
          </p:cNvPr>
          <p:cNvSpPr txBox="1">
            <a:spLocks/>
          </p:cNvSpPr>
          <p:nvPr/>
        </p:nvSpPr>
        <p:spPr>
          <a:xfrm>
            <a:off x="1337187" y="5013994"/>
            <a:ext cx="9144000" cy="855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Team </a:t>
            </a:r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Member</a:t>
            </a:r>
            <a:endParaRPr lang="cs-CZ" dirty="0">
              <a:solidFill>
                <a:srgbClr val="57C827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C0901AB1-087F-D075-5AB8-B7E21F639ED8}"/>
              </a:ext>
            </a:extLst>
          </p:cNvPr>
          <p:cNvSpPr txBox="1">
            <a:spLocks/>
          </p:cNvSpPr>
          <p:nvPr/>
        </p:nvSpPr>
        <p:spPr>
          <a:xfrm>
            <a:off x="1524000" y="3107946"/>
            <a:ext cx="9144000" cy="855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Lahučký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</a:t>
            </a:r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Vojtko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Liška,</a:t>
            </a:r>
            <a:b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Průša, Douchová, </a:t>
            </a:r>
            <a:r>
              <a:rPr lang="cs-CZ" dirty="0" err="1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Prekop</a:t>
            </a:r>
            <a:endParaRPr lang="cs-CZ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57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D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B3387F4F-8111-333E-C12A-52BA6A641095}"/>
              </a:ext>
            </a:extLst>
          </p:cNvPr>
          <p:cNvSpPr/>
          <p:nvPr/>
        </p:nvSpPr>
        <p:spPr>
          <a:xfrm>
            <a:off x="11425084" y="10815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AFBA9AD2-6938-DA33-55DD-A1F69E2834F2}"/>
              </a:ext>
            </a:extLst>
          </p:cNvPr>
          <p:cNvSpPr/>
          <p:nvPr/>
        </p:nvSpPr>
        <p:spPr>
          <a:xfrm>
            <a:off x="10628671" y="10815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BBD39BC-68BF-A2F5-6621-46589F882401}"/>
              </a:ext>
            </a:extLst>
          </p:cNvPr>
          <p:cNvSpPr/>
          <p:nvPr/>
        </p:nvSpPr>
        <p:spPr>
          <a:xfrm>
            <a:off x="11425084" y="909484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1412C79A-A342-AE2A-8D62-019607AE02BE}"/>
              </a:ext>
            </a:extLst>
          </p:cNvPr>
          <p:cNvSpPr/>
          <p:nvPr/>
        </p:nvSpPr>
        <p:spPr>
          <a:xfrm>
            <a:off x="9832258" y="9586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D51EFC3E-7ACB-B3DC-1558-F38E90EEB1F6}"/>
              </a:ext>
            </a:extLst>
          </p:cNvPr>
          <p:cNvSpPr/>
          <p:nvPr/>
        </p:nvSpPr>
        <p:spPr>
          <a:xfrm>
            <a:off x="11425084" y="1710813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86CFD48-7ED1-DBC7-AF8F-B46682C3365A}"/>
              </a:ext>
            </a:extLst>
          </p:cNvPr>
          <p:cNvSpPr/>
          <p:nvPr/>
        </p:nvSpPr>
        <p:spPr>
          <a:xfrm>
            <a:off x="10628670" y="909484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402A3FAC-4440-FB70-783A-ECC53FBEBFB7}"/>
              </a:ext>
            </a:extLst>
          </p:cNvPr>
          <p:cNvGrpSpPr/>
          <p:nvPr/>
        </p:nvGrpSpPr>
        <p:grpSpPr>
          <a:xfrm rot="10800000">
            <a:off x="103238" y="4461387"/>
            <a:ext cx="2241755" cy="2263877"/>
            <a:chOff x="3200400" y="420329"/>
            <a:chExt cx="2241755" cy="2263877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B2ABD7BA-3636-282F-3E03-33361CAF5E5B}"/>
                </a:ext>
              </a:extLst>
            </p:cNvPr>
            <p:cNvSpPr/>
            <p:nvPr/>
          </p:nvSpPr>
          <p:spPr>
            <a:xfrm rot="16200000">
              <a:off x="4793226" y="43261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1" name="Obdélník 10">
              <a:extLst>
                <a:ext uri="{FF2B5EF4-FFF2-40B4-BE49-F238E27FC236}">
                  <a16:creationId xmlns:a16="http://schemas.microsoft.com/office/drawing/2014/main" id="{C814E99D-2848-53BC-47B4-D94EF3AED747}"/>
                </a:ext>
              </a:extLst>
            </p:cNvPr>
            <p:cNvSpPr/>
            <p:nvPr/>
          </p:nvSpPr>
          <p:spPr>
            <a:xfrm rot="16200000">
              <a:off x="3996813" y="43261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2" name="Obdélník 11">
              <a:extLst>
                <a:ext uri="{FF2B5EF4-FFF2-40B4-BE49-F238E27FC236}">
                  <a16:creationId xmlns:a16="http://schemas.microsoft.com/office/drawing/2014/main" id="{E1A61BD9-09E8-FCC8-0FE3-320881624990}"/>
                </a:ext>
              </a:extLst>
            </p:cNvPr>
            <p:cNvSpPr/>
            <p:nvPr/>
          </p:nvSpPr>
          <p:spPr>
            <a:xfrm rot="16200000">
              <a:off x="4793226" y="1233948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3" name="Obdélník 12">
              <a:extLst>
                <a:ext uri="{FF2B5EF4-FFF2-40B4-BE49-F238E27FC236}">
                  <a16:creationId xmlns:a16="http://schemas.microsoft.com/office/drawing/2014/main" id="{9D4D4F64-577F-1E34-9274-9FEB460B7E0A}"/>
                </a:ext>
              </a:extLst>
            </p:cNvPr>
            <p:cNvSpPr/>
            <p:nvPr/>
          </p:nvSpPr>
          <p:spPr>
            <a:xfrm rot="16200000">
              <a:off x="3200400" y="42032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EFDB280F-2735-07E2-6A83-5BAB46C0F3FE}"/>
                </a:ext>
              </a:extLst>
            </p:cNvPr>
            <p:cNvSpPr/>
            <p:nvPr/>
          </p:nvSpPr>
          <p:spPr>
            <a:xfrm rot="16200000">
              <a:off x="4793226" y="2035277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5" name="Obdélník 14">
              <a:extLst>
                <a:ext uri="{FF2B5EF4-FFF2-40B4-BE49-F238E27FC236}">
                  <a16:creationId xmlns:a16="http://schemas.microsoft.com/office/drawing/2014/main" id="{C79C3A37-6831-F50E-2EE3-06431927FF51}"/>
                </a:ext>
              </a:extLst>
            </p:cNvPr>
            <p:cNvSpPr/>
            <p:nvPr/>
          </p:nvSpPr>
          <p:spPr>
            <a:xfrm rot="16200000">
              <a:off x="3996812" y="1233948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06C294CD-3F4A-6EF7-2586-468C3EBFE8E5}"/>
              </a:ext>
            </a:extLst>
          </p:cNvPr>
          <p:cNvGrpSpPr/>
          <p:nvPr/>
        </p:nvGrpSpPr>
        <p:grpSpPr>
          <a:xfrm rot="5400000">
            <a:off x="10782495" y="5448497"/>
            <a:ext cx="1285176" cy="1297858"/>
            <a:chOff x="9984658" y="248265"/>
            <a:chExt cx="2241755" cy="2263877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76FC7BB-EDCD-C4D4-5CB0-D0F1BBE9CAE5}"/>
                </a:ext>
              </a:extLst>
            </p:cNvPr>
            <p:cNvSpPr/>
            <p:nvPr/>
          </p:nvSpPr>
          <p:spPr>
            <a:xfrm>
              <a:off x="11577484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ED42C04-A3B9-9896-28C4-A27A15BDDB51}"/>
                </a:ext>
              </a:extLst>
            </p:cNvPr>
            <p:cNvSpPr/>
            <p:nvPr/>
          </p:nvSpPr>
          <p:spPr>
            <a:xfrm>
              <a:off x="10781071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394BF969-6462-335A-EC52-BF2746E20C72}"/>
                </a:ext>
              </a:extLst>
            </p:cNvPr>
            <p:cNvSpPr/>
            <p:nvPr/>
          </p:nvSpPr>
          <p:spPr>
            <a:xfrm>
              <a:off x="11577484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2D76F2EF-75A2-D067-42F3-B87616D63D8A}"/>
                </a:ext>
              </a:extLst>
            </p:cNvPr>
            <p:cNvSpPr/>
            <p:nvPr/>
          </p:nvSpPr>
          <p:spPr>
            <a:xfrm>
              <a:off x="9984658" y="24826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1" name="Obdélník 20">
              <a:extLst>
                <a:ext uri="{FF2B5EF4-FFF2-40B4-BE49-F238E27FC236}">
                  <a16:creationId xmlns:a16="http://schemas.microsoft.com/office/drawing/2014/main" id="{EB4899C8-7329-605B-1388-B7175D689E25}"/>
                </a:ext>
              </a:extLst>
            </p:cNvPr>
            <p:cNvSpPr/>
            <p:nvPr/>
          </p:nvSpPr>
          <p:spPr>
            <a:xfrm>
              <a:off x="11577484" y="1863213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2F879751-6D5B-E95F-8966-CC684737B93B}"/>
                </a:ext>
              </a:extLst>
            </p:cNvPr>
            <p:cNvSpPr/>
            <p:nvPr/>
          </p:nvSpPr>
          <p:spPr>
            <a:xfrm>
              <a:off x="10781070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A5E58B1C-3DBF-FD5A-3121-89BAFC9C0A33}"/>
              </a:ext>
            </a:extLst>
          </p:cNvPr>
          <p:cNvGrpSpPr/>
          <p:nvPr/>
        </p:nvGrpSpPr>
        <p:grpSpPr>
          <a:xfrm rot="16200000">
            <a:off x="124857" y="88995"/>
            <a:ext cx="1392274" cy="1406013"/>
            <a:chOff x="9984658" y="248265"/>
            <a:chExt cx="2241755" cy="2263877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943411CB-A7AD-7B51-6C8F-25A405324124}"/>
                </a:ext>
              </a:extLst>
            </p:cNvPr>
            <p:cNvSpPr/>
            <p:nvPr/>
          </p:nvSpPr>
          <p:spPr>
            <a:xfrm>
              <a:off x="11577484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B13FDC4-945B-102E-C3AB-F1DA12CC360F}"/>
                </a:ext>
              </a:extLst>
            </p:cNvPr>
            <p:cNvSpPr/>
            <p:nvPr/>
          </p:nvSpPr>
          <p:spPr>
            <a:xfrm>
              <a:off x="10781071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25DFB4DF-7915-35E9-12FF-734A260053AC}"/>
                </a:ext>
              </a:extLst>
            </p:cNvPr>
            <p:cNvSpPr/>
            <p:nvPr/>
          </p:nvSpPr>
          <p:spPr>
            <a:xfrm>
              <a:off x="11577484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2C6B57B9-7AAD-96B3-B4B8-B671D08CF90B}"/>
                </a:ext>
              </a:extLst>
            </p:cNvPr>
            <p:cNvSpPr/>
            <p:nvPr/>
          </p:nvSpPr>
          <p:spPr>
            <a:xfrm>
              <a:off x="9984658" y="24826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8" name="Obdélník 27">
              <a:extLst>
                <a:ext uri="{FF2B5EF4-FFF2-40B4-BE49-F238E27FC236}">
                  <a16:creationId xmlns:a16="http://schemas.microsoft.com/office/drawing/2014/main" id="{F2841BE8-C699-FC34-A1B8-69B60F0251F9}"/>
                </a:ext>
              </a:extLst>
            </p:cNvPr>
            <p:cNvSpPr/>
            <p:nvPr/>
          </p:nvSpPr>
          <p:spPr>
            <a:xfrm>
              <a:off x="11577484" y="1863213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0E4B0033-A67A-FFC3-15C4-056D9F67956B}"/>
                </a:ext>
              </a:extLst>
            </p:cNvPr>
            <p:cNvSpPr/>
            <p:nvPr/>
          </p:nvSpPr>
          <p:spPr>
            <a:xfrm>
              <a:off x="10781070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sp>
        <p:nvSpPr>
          <p:cNvPr id="35" name="Nadpis 1">
            <a:extLst>
              <a:ext uri="{FF2B5EF4-FFF2-40B4-BE49-F238E27FC236}">
                <a16:creationId xmlns:a16="http://schemas.microsoft.com/office/drawing/2014/main" id="{1A7881B6-CFA0-E93D-6182-0645D0E14981}"/>
              </a:ext>
            </a:extLst>
          </p:cNvPr>
          <p:cNvSpPr txBox="1">
            <a:spLocks/>
          </p:cNvSpPr>
          <p:nvPr/>
        </p:nvSpPr>
        <p:spPr>
          <a:xfrm>
            <a:off x="1524000" y="3107946"/>
            <a:ext cx="9144000" cy="855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 err="1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Lahučký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</a:t>
            </a:r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Vojtko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Liška,</a:t>
            </a:r>
            <a:b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Průša, Douchová, </a:t>
            </a:r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Prekop</a:t>
            </a:r>
            <a:endParaRPr lang="cs-CZ" sz="2800" dirty="0">
              <a:solidFill>
                <a:srgbClr val="57C827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6" name="Nadpis 1">
            <a:extLst>
              <a:ext uri="{FF2B5EF4-FFF2-40B4-BE49-F238E27FC236}">
                <a16:creationId xmlns:a16="http://schemas.microsoft.com/office/drawing/2014/main" id="{7396A9F0-C2BC-D68A-B857-84DCBF80DB5C}"/>
              </a:ext>
            </a:extLst>
          </p:cNvPr>
          <p:cNvSpPr txBox="1">
            <a:spLocks/>
          </p:cNvSpPr>
          <p:nvPr/>
        </p:nvSpPr>
        <p:spPr>
          <a:xfrm>
            <a:off x="1337187" y="5013994"/>
            <a:ext cx="9144000" cy="855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Scrum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Master</a:t>
            </a:r>
            <a:endParaRPr lang="cs-CZ" dirty="0">
              <a:solidFill>
                <a:srgbClr val="57C827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36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D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B3387F4F-8111-333E-C12A-52BA6A641095}"/>
              </a:ext>
            </a:extLst>
          </p:cNvPr>
          <p:cNvSpPr/>
          <p:nvPr/>
        </p:nvSpPr>
        <p:spPr>
          <a:xfrm>
            <a:off x="11425084" y="10815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AFBA9AD2-6938-DA33-55DD-A1F69E2834F2}"/>
              </a:ext>
            </a:extLst>
          </p:cNvPr>
          <p:cNvSpPr/>
          <p:nvPr/>
        </p:nvSpPr>
        <p:spPr>
          <a:xfrm>
            <a:off x="10628671" y="10815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BBD39BC-68BF-A2F5-6621-46589F882401}"/>
              </a:ext>
            </a:extLst>
          </p:cNvPr>
          <p:cNvSpPr/>
          <p:nvPr/>
        </p:nvSpPr>
        <p:spPr>
          <a:xfrm>
            <a:off x="11425084" y="909484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1412C79A-A342-AE2A-8D62-019607AE02BE}"/>
              </a:ext>
            </a:extLst>
          </p:cNvPr>
          <p:cNvSpPr/>
          <p:nvPr/>
        </p:nvSpPr>
        <p:spPr>
          <a:xfrm>
            <a:off x="9832258" y="9586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D51EFC3E-7ACB-B3DC-1558-F38E90EEB1F6}"/>
              </a:ext>
            </a:extLst>
          </p:cNvPr>
          <p:cNvSpPr/>
          <p:nvPr/>
        </p:nvSpPr>
        <p:spPr>
          <a:xfrm>
            <a:off x="11425084" y="1710813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86CFD48-7ED1-DBC7-AF8F-B46682C3365A}"/>
              </a:ext>
            </a:extLst>
          </p:cNvPr>
          <p:cNvSpPr/>
          <p:nvPr/>
        </p:nvSpPr>
        <p:spPr>
          <a:xfrm>
            <a:off x="10628670" y="909484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402A3FAC-4440-FB70-783A-ECC53FBEBFB7}"/>
              </a:ext>
            </a:extLst>
          </p:cNvPr>
          <p:cNvGrpSpPr/>
          <p:nvPr/>
        </p:nvGrpSpPr>
        <p:grpSpPr>
          <a:xfrm rot="10800000">
            <a:off x="103238" y="4461387"/>
            <a:ext cx="2241755" cy="2263877"/>
            <a:chOff x="3200400" y="420329"/>
            <a:chExt cx="2241755" cy="2263877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B2ABD7BA-3636-282F-3E03-33361CAF5E5B}"/>
                </a:ext>
              </a:extLst>
            </p:cNvPr>
            <p:cNvSpPr/>
            <p:nvPr/>
          </p:nvSpPr>
          <p:spPr>
            <a:xfrm rot="16200000">
              <a:off x="4793226" y="43261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1" name="Obdélník 10">
              <a:extLst>
                <a:ext uri="{FF2B5EF4-FFF2-40B4-BE49-F238E27FC236}">
                  <a16:creationId xmlns:a16="http://schemas.microsoft.com/office/drawing/2014/main" id="{C814E99D-2848-53BC-47B4-D94EF3AED747}"/>
                </a:ext>
              </a:extLst>
            </p:cNvPr>
            <p:cNvSpPr/>
            <p:nvPr/>
          </p:nvSpPr>
          <p:spPr>
            <a:xfrm rot="16200000">
              <a:off x="3996813" y="43261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2" name="Obdélník 11">
              <a:extLst>
                <a:ext uri="{FF2B5EF4-FFF2-40B4-BE49-F238E27FC236}">
                  <a16:creationId xmlns:a16="http://schemas.microsoft.com/office/drawing/2014/main" id="{E1A61BD9-09E8-FCC8-0FE3-320881624990}"/>
                </a:ext>
              </a:extLst>
            </p:cNvPr>
            <p:cNvSpPr/>
            <p:nvPr/>
          </p:nvSpPr>
          <p:spPr>
            <a:xfrm rot="16200000">
              <a:off x="4793226" y="1233948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3" name="Obdélník 12">
              <a:extLst>
                <a:ext uri="{FF2B5EF4-FFF2-40B4-BE49-F238E27FC236}">
                  <a16:creationId xmlns:a16="http://schemas.microsoft.com/office/drawing/2014/main" id="{9D4D4F64-577F-1E34-9274-9FEB460B7E0A}"/>
                </a:ext>
              </a:extLst>
            </p:cNvPr>
            <p:cNvSpPr/>
            <p:nvPr/>
          </p:nvSpPr>
          <p:spPr>
            <a:xfrm rot="16200000">
              <a:off x="3200400" y="42032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EFDB280F-2735-07E2-6A83-5BAB46C0F3FE}"/>
                </a:ext>
              </a:extLst>
            </p:cNvPr>
            <p:cNvSpPr/>
            <p:nvPr/>
          </p:nvSpPr>
          <p:spPr>
            <a:xfrm rot="16200000">
              <a:off x="4793226" y="2035277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5" name="Obdélník 14">
              <a:extLst>
                <a:ext uri="{FF2B5EF4-FFF2-40B4-BE49-F238E27FC236}">
                  <a16:creationId xmlns:a16="http://schemas.microsoft.com/office/drawing/2014/main" id="{C79C3A37-6831-F50E-2EE3-06431927FF51}"/>
                </a:ext>
              </a:extLst>
            </p:cNvPr>
            <p:cNvSpPr/>
            <p:nvPr/>
          </p:nvSpPr>
          <p:spPr>
            <a:xfrm rot="16200000">
              <a:off x="3996812" y="1233948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06C294CD-3F4A-6EF7-2586-468C3EBFE8E5}"/>
              </a:ext>
            </a:extLst>
          </p:cNvPr>
          <p:cNvGrpSpPr/>
          <p:nvPr/>
        </p:nvGrpSpPr>
        <p:grpSpPr>
          <a:xfrm rot="5400000">
            <a:off x="10782495" y="5448497"/>
            <a:ext cx="1285176" cy="1297858"/>
            <a:chOff x="9984658" y="248265"/>
            <a:chExt cx="2241755" cy="2263877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76FC7BB-EDCD-C4D4-5CB0-D0F1BBE9CAE5}"/>
                </a:ext>
              </a:extLst>
            </p:cNvPr>
            <p:cNvSpPr/>
            <p:nvPr/>
          </p:nvSpPr>
          <p:spPr>
            <a:xfrm>
              <a:off x="11577484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ED42C04-A3B9-9896-28C4-A27A15BDDB51}"/>
                </a:ext>
              </a:extLst>
            </p:cNvPr>
            <p:cNvSpPr/>
            <p:nvPr/>
          </p:nvSpPr>
          <p:spPr>
            <a:xfrm>
              <a:off x="10781071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394BF969-6462-335A-EC52-BF2746E20C72}"/>
                </a:ext>
              </a:extLst>
            </p:cNvPr>
            <p:cNvSpPr/>
            <p:nvPr/>
          </p:nvSpPr>
          <p:spPr>
            <a:xfrm>
              <a:off x="11577484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2D76F2EF-75A2-D067-42F3-B87616D63D8A}"/>
                </a:ext>
              </a:extLst>
            </p:cNvPr>
            <p:cNvSpPr/>
            <p:nvPr/>
          </p:nvSpPr>
          <p:spPr>
            <a:xfrm>
              <a:off x="9984658" y="24826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1" name="Obdélník 20">
              <a:extLst>
                <a:ext uri="{FF2B5EF4-FFF2-40B4-BE49-F238E27FC236}">
                  <a16:creationId xmlns:a16="http://schemas.microsoft.com/office/drawing/2014/main" id="{EB4899C8-7329-605B-1388-B7175D689E25}"/>
                </a:ext>
              </a:extLst>
            </p:cNvPr>
            <p:cNvSpPr/>
            <p:nvPr/>
          </p:nvSpPr>
          <p:spPr>
            <a:xfrm>
              <a:off x="11577484" y="1863213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2F879751-6D5B-E95F-8966-CC684737B93B}"/>
                </a:ext>
              </a:extLst>
            </p:cNvPr>
            <p:cNvSpPr/>
            <p:nvPr/>
          </p:nvSpPr>
          <p:spPr>
            <a:xfrm>
              <a:off x="10781070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A5E58B1C-3DBF-FD5A-3121-89BAFC9C0A33}"/>
              </a:ext>
            </a:extLst>
          </p:cNvPr>
          <p:cNvGrpSpPr/>
          <p:nvPr/>
        </p:nvGrpSpPr>
        <p:grpSpPr>
          <a:xfrm rot="16200000">
            <a:off x="124857" y="88995"/>
            <a:ext cx="1392274" cy="1406013"/>
            <a:chOff x="9984658" y="248265"/>
            <a:chExt cx="2241755" cy="2263877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943411CB-A7AD-7B51-6C8F-25A405324124}"/>
                </a:ext>
              </a:extLst>
            </p:cNvPr>
            <p:cNvSpPr/>
            <p:nvPr/>
          </p:nvSpPr>
          <p:spPr>
            <a:xfrm>
              <a:off x="11577484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B13FDC4-945B-102E-C3AB-F1DA12CC360F}"/>
                </a:ext>
              </a:extLst>
            </p:cNvPr>
            <p:cNvSpPr/>
            <p:nvPr/>
          </p:nvSpPr>
          <p:spPr>
            <a:xfrm>
              <a:off x="10781071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25DFB4DF-7915-35E9-12FF-734A260053AC}"/>
                </a:ext>
              </a:extLst>
            </p:cNvPr>
            <p:cNvSpPr/>
            <p:nvPr/>
          </p:nvSpPr>
          <p:spPr>
            <a:xfrm>
              <a:off x="11577484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2C6B57B9-7AAD-96B3-B4B8-B671D08CF90B}"/>
                </a:ext>
              </a:extLst>
            </p:cNvPr>
            <p:cNvSpPr/>
            <p:nvPr/>
          </p:nvSpPr>
          <p:spPr>
            <a:xfrm>
              <a:off x="9984658" y="24826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8" name="Obdélník 27">
              <a:extLst>
                <a:ext uri="{FF2B5EF4-FFF2-40B4-BE49-F238E27FC236}">
                  <a16:creationId xmlns:a16="http://schemas.microsoft.com/office/drawing/2014/main" id="{F2841BE8-C699-FC34-A1B8-69B60F0251F9}"/>
                </a:ext>
              </a:extLst>
            </p:cNvPr>
            <p:cNvSpPr/>
            <p:nvPr/>
          </p:nvSpPr>
          <p:spPr>
            <a:xfrm>
              <a:off x="11577484" y="1863213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0E4B0033-A67A-FFC3-15C4-056D9F67956B}"/>
                </a:ext>
              </a:extLst>
            </p:cNvPr>
            <p:cNvSpPr/>
            <p:nvPr/>
          </p:nvSpPr>
          <p:spPr>
            <a:xfrm>
              <a:off x="10781070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sp>
        <p:nvSpPr>
          <p:cNvPr id="35" name="Nadpis 1">
            <a:extLst>
              <a:ext uri="{FF2B5EF4-FFF2-40B4-BE49-F238E27FC236}">
                <a16:creationId xmlns:a16="http://schemas.microsoft.com/office/drawing/2014/main" id="{1A7881B6-CFA0-E93D-6182-0645D0E14981}"/>
              </a:ext>
            </a:extLst>
          </p:cNvPr>
          <p:cNvSpPr txBox="1">
            <a:spLocks/>
          </p:cNvSpPr>
          <p:nvPr/>
        </p:nvSpPr>
        <p:spPr>
          <a:xfrm>
            <a:off x="1524000" y="744794"/>
            <a:ext cx="9144000" cy="855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 err="1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Lahučký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</a:t>
            </a:r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Vojtko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Liška,</a:t>
            </a:r>
            <a:b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Průša, Douchová, </a:t>
            </a:r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Prekop</a:t>
            </a:r>
            <a:endParaRPr lang="cs-CZ" sz="2800" dirty="0">
              <a:solidFill>
                <a:srgbClr val="57C827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6" name="Nadpis 1">
            <a:extLst>
              <a:ext uri="{FF2B5EF4-FFF2-40B4-BE49-F238E27FC236}">
                <a16:creationId xmlns:a16="http://schemas.microsoft.com/office/drawing/2014/main" id="{7396A9F0-C2BC-D68A-B857-84DCBF80DB5C}"/>
              </a:ext>
            </a:extLst>
          </p:cNvPr>
          <p:cNvSpPr txBox="1">
            <a:spLocks/>
          </p:cNvSpPr>
          <p:nvPr/>
        </p:nvSpPr>
        <p:spPr>
          <a:xfrm>
            <a:off x="1337187" y="5013994"/>
            <a:ext cx="9144000" cy="855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Scrum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Master</a:t>
            </a:r>
            <a:endParaRPr lang="cs-CZ" dirty="0">
              <a:solidFill>
                <a:srgbClr val="57C827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D4C8EAEA-FF1B-6BA0-735C-AE1AAD23C943}"/>
              </a:ext>
            </a:extLst>
          </p:cNvPr>
          <p:cNvSpPr txBox="1">
            <a:spLocks/>
          </p:cNvSpPr>
          <p:nvPr/>
        </p:nvSpPr>
        <p:spPr>
          <a:xfrm>
            <a:off x="3698240" y="4158740"/>
            <a:ext cx="9144000" cy="855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Registrace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Login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Správa rolí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Přehled článků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Verze článků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Správa obsahu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Žádost o zveřejnění článku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Hodnocení článku</a:t>
            </a:r>
          </a:p>
        </p:txBody>
      </p:sp>
    </p:spTree>
    <p:extLst>
      <p:ext uri="{BB962C8B-B14F-4D97-AF65-F5344CB8AC3E}">
        <p14:creationId xmlns:p14="http://schemas.microsoft.com/office/powerpoint/2010/main" val="1031358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D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B3387F4F-8111-333E-C12A-52BA6A641095}"/>
              </a:ext>
            </a:extLst>
          </p:cNvPr>
          <p:cNvSpPr/>
          <p:nvPr/>
        </p:nvSpPr>
        <p:spPr>
          <a:xfrm>
            <a:off x="11425084" y="10815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AFBA9AD2-6938-DA33-55DD-A1F69E2834F2}"/>
              </a:ext>
            </a:extLst>
          </p:cNvPr>
          <p:cNvSpPr/>
          <p:nvPr/>
        </p:nvSpPr>
        <p:spPr>
          <a:xfrm>
            <a:off x="10628671" y="10815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BBD39BC-68BF-A2F5-6621-46589F882401}"/>
              </a:ext>
            </a:extLst>
          </p:cNvPr>
          <p:cNvSpPr/>
          <p:nvPr/>
        </p:nvSpPr>
        <p:spPr>
          <a:xfrm>
            <a:off x="11425084" y="909484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1412C79A-A342-AE2A-8D62-019607AE02BE}"/>
              </a:ext>
            </a:extLst>
          </p:cNvPr>
          <p:cNvSpPr/>
          <p:nvPr/>
        </p:nvSpPr>
        <p:spPr>
          <a:xfrm>
            <a:off x="9832258" y="9586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D51EFC3E-7ACB-B3DC-1558-F38E90EEB1F6}"/>
              </a:ext>
            </a:extLst>
          </p:cNvPr>
          <p:cNvSpPr/>
          <p:nvPr/>
        </p:nvSpPr>
        <p:spPr>
          <a:xfrm>
            <a:off x="11425084" y="1710813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86CFD48-7ED1-DBC7-AF8F-B46682C3365A}"/>
              </a:ext>
            </a:extLst>
          </p:cNvPr>
          <p:cNvSpPr/>
          <p:nvPr/>
        </p:nvSpPr>
        <p:spPr>
          <a:xfrm>
            <a:off x="10628670" y="909484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402A3FAC-4440-FB70-783A-ECC53FBEBFB7}"/>
              </a:ext>
            </a:extLst>
          </p:cNvPr>
          <p:cNvGrpSpPr/>
          <p:nvPr/>
        </p:nvGrpSpPr>
        <p:grpSpPr>
          <a:xfrm rot="10800000">
            <a:off x="103238" y="4461387"/>
            <a:ext cx="2241755" cy="2263877"/>
            <a:chOff x="3200400" y="420329"/>
            <a:chExt cx="2241755" cy="2263877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B2ABD7BA-3636-282F-3E03-33361CAF5E5B}"/>
                </a:ext>
              </a:extLst>
            </p:cNvPr>
            <p:cNvSpPr/>
            <p:nvPr/>
          </p:nvSpPr>
          <p:spPr>
            <a:xfrm rot="16200000">
              <a:off x="4793226" y="43261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1" name="Obdélník 10">
              <a:extLst>
                <a:ext uri="{FF2B5EF4-FFF2-40B4-BE49-F238E27FC236}">
                  <a16:creationId xmlns:a16="http://schemas.microsoft.com/office/drawing/2014/main" id="{C814E99D-2848-53BC-47B4-D94EF3AED747}"/>
                </a:ext>
              </a:extLst>
            </p:cNvPr>
            <p:cNvSpPr/>
            <p:nvPr/>
          </p:nvSpPr>
          <p:spPr>
            <a:xfrm rot="16200000">
              <a:off x="3996813" y="43261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2" name="Obdélník 11">
              <a:extLst>
                <a:ext uri="{FF2B5EF4-FFF2-40B4-BE49-F238E27FC236}">
                  <a16:creationId xmlns:a16="http://schemas.microsoft.com/office/drawing/2014/main" id="{E1A61BD9-09E8-FCC8-0FE3-320881624990}"/>
                </a:ext>
              </a:extLst>
            </p:cNvPr>
            <p:cNvSpPr/>
            <p:nvPr/>
          </p:nvSpPr>
          <p:spPr>
            <a:xfrm rot="16200000">
              <a:off x="4793226" y="1233948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3" name="Obdélník 12">
              <a:extLst>
                <a:ext uri="{FF2B5EF4-FFF2-40B4-BE49-F238E27FC236}">
                  <a16:creationId xmlns:a16="http://schemas.microsoft.com/office/drawing/2014/main" id="{9D4D4F64-577F-1E34-9274-9FEB460B7E0A}"/>
                </a:ext>
              </a:extLst>
            </p:cNvPr>
            <p:cNvSpPr/>
            <p:nvPr/>
          </p:nvSpPr>
          <p:spPr>
            <a:xfrm rot="16200000">
              <a:off x="3200400" y="42032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EFDB280F-2735-07E2-6A83-5BAB46C0F3FE}"/>
                </a:ext>
              </a:extLst>
            </p:cNvPr>
            <p:cNvSpPr/>
            <p:nvPr/>
          </p:nvSpPr>
          <p:spPr>
            <a:xfrm rot="16200000">
              <a:off x="4793226" y="2035277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5" name="Obdélník 14">
              <a:extLst>
                <a:ext uri="{FF2B5EF4-FFF2-40B4-BE49-F238E27FC236}">
                  <a16:creationId xmlns:a16="http://schemas.microsoft.com/office/drawing/2014/main" id="{C79C3A37-6831-F50E-2EE3-06431927FF51}"/>
                </a:ext>
              </a:extLst>
            </p:cNvPr>
            <p:cNvSpPr/>
            <p:nvPr/>
          </p:nvSpPr>
          <p:spPr>
            <a:xfrm rot="16200000">
              <a:off x="3996812" y="1233948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06C294CD-3F4A-6EF7-2586-468C3EBFE8E5}"/>
              </a:ext>
            </a:extLst>
          </p:cNvPr>
          <p:cNvGrpSpPr/>
          <p:nvPr/>
        </p:nvGrpSpPr>
        <p:grpSpPr>
          <a:xfrm rot="5400000">
            <a:off x="10782495" y="5448497"/>
            <a:ext cx="1285176" cy="1297858"/>
            <a:chOff x="9984658" y="248265"/>
            <a:chExt cx="2241755" cy="2263877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76FC7BB-EDCD-C4D4-5CB0-D0F1BBE9CAE5}"/>
                </a:ext>
              </a:extLst>
            </p:cNvPr>
            <p:cNvSpPr/>
            <p:nvPr/>
          </p:nvSpPr>
          <p:spPr>
            <a:xfrm>
              <a:off x="11577484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ED42C04-A3B9-9896-28C4-A27A15BDDB51}"/>
                </a:ext>
              </a:extLst>
            </p:cNvPr>
            <p:cNvSpPr/>
            <p:nvPr/>
          </p:nvSpPr>
          <p:spPr>
            <a:xfrm>
              <a:off x="10781071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394BF969-6462-335A-EC52-BF2746E20C72}"/>
                </a:ext>
              </a:extLst>
            </p:cNvPr>
            <p:cNvSpPr/>
            <p:nvPr/>
          </p:nvSpPr>
          <p:spPr>
            <a:xfrm>
              <a:off x="11577484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2D76F2EF-75A2-D067-42F3-B87616D63D8A}"/>
                </a:ext>
              </a:extLst>
            </p:cNvPr>
            <p:cNvSpPr/>
            <p:nvPr/>
          </p:nvSpPr>
          <p:spPr>
            <a:xfrm>
              <a:off x="9984658" y="24826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1" name="Obdélník 20">
              <a:extLst>
                <a:ext uri="{FF2B5EF4-FFF2-40B4-BE49-F238E27FC236}">
                  <a16:creationId xmlns:a16="http://schemas.microsoft.com/office/drawing/2014/main" id="{EB4899C8-7329-605B-1388-B7175D689E25}"/>
                </a:ext>
              </a:extLst>
            </p:cNvPr>
            <p:cNvSpPr/>
            <p:nvPr/>
          </p:nvSpPr>
          <p:spPr>
            <a:xfrm>
              <a:off x="11577484" y="1863213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2F879751-6D5B-E95F-8966-CC684737B93B}"/>
                </a:ext>
              </a:extLst>
            </p:cNvPr>
            <p:cNvSpPr/>
            <p:nvPr/>
          </p:nvSpPr>
          <p:spPr>
            <a:xfrm>
              <a:off x="10781070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A5E58B1C-3DBF-FD5A-3121-89BAFC9C0A33}"/>
              </a:ext>
            </a:extLst>
          </p:cNvPr>
          <p:cNvGrpSpPr/>
          <p:nvPr/>
        </p:nvGrpSpPr>
        <p:grpSpPr>
          <a:xfrm rot="16200000">
            <a:off x="124857" y="88995"/>
            <a:ext cx="1392274" cy="1406013"/>
            <a:chOff x="9984658" y="248265"/>
            <a:chExt cx="2241755" cy="2263877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943411CB-A7AD-7B51-6C8F-25A405324124}"/>
                </a:ext>
              </a:extLst>
            </p:cNvPr>
            <p:cNvSpPr/>
            <p:nvPr/>
          </p:nvSpPr>
          <p:spPr>
            <a:xfrm>
              <a:off x="11577484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B13FDC4-945B-102E-C3AB-F1DA12CC360F}"/>
                </a:ext>
              </a:extLst>
            </p:cNvPr>
            <p:cNvSpPr/>
            <p:nvPr/>
          </p:nvSpPr>
          <p:spPr>
            <a:xfrm>
              <a:off x="10781071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25DFB4DF-7915-35E9-12FF-734A260053AC}"/>
                </a:ext>
              </a:extLst>
            </p:cNvPr>
            <p:cNvSpPr/>
            <p:nvPr/>
          </p:nvSpPr>
          <p:spPr>
            <a:xfrm>
              <a:off x="11577484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2C6B57B9-7AAD-96B3-B4B8-B671D08CF90B}"/>
                </a:ext>
              </a:extLst>
            </p:cNvPr>
            <p:cNvSpPr/>
            <p:nvPr/>
          </p:nvSpPr>
          <p:spPr>
            <a:xfrm>
              <a:off x="9984658" y="24826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8" name="Obdélník 27">
              <a:extLst>
                <a:ext uri="{FF2B5EF4-FFF2-40B4-BE49-F238E27FC236}">
                  <a16:creationId xmlns:a16="http://schemas.microsoft.com/office/drawing/2014/main" id="{F2841BE8-C699-FC34-A1B8-69B60F0251F9}"/>
                </a:ext>
              </a:extLst>
            </p:cNvPr>
            <p:cNvSpPr/>
            <p:nvPr/>
          </p:nvSpPr>
          <p:spPr>
            <a:xfrm>
              <a:off x="11577484" y="1863213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0E4B0033-A67A-FFC3-15C4-056D9F67956B}"/>
                </a:ext>
              </a:extLst>
            </p:cNvPr>
            <p:cNvSpPr/>
            <p:nvPr/>
          </p:nvSpPr>
          <p:spPr>
            <a:xfrm>
              <a:off x="10781070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pic>
        <p:nvPicPr>
          <p:cNvPr id="46" name="Picture 45" descr="A screenshot of a computer&#10;&#10;Description automatically generated">
            <a:extLst>
              <a:ext uri="{FF2B5EF4-FFF2-40B4-BE49-F238E27FC236}">
                <a16:creationId xmlns:a16="http://schemas.microsoft.com/office/drawing/2014/main" id="{5D01D6FF-487E-4E12-9ABC-B49553689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09" y="924870"/>
            <a:ext cx="5885784" cy="4185446"/>
          </a:xfrm>
          <a:prstGeom prst="rect">
            <a:avLst/>
          </a:prstGeom>
        </p:spPr>
      </p:pic>
      <p:pic>
        <p:nvPicPr>
          <p:cNvPr id="48" name="Picture 47" descr="A screenshot of a phone&#10;&#10;Description automatically generated">
            <a:extLst>
              <a:ext uri="{FF2B5EF4-FFF2-40B4-BE49-F238E27FC236}">
                <a16:creationId xmlns:a16="http://schemas.microsoft.com/office/drawing/2014/main" id="{76F0FA56-5960-8AD2-A9B3-0D90A0A0E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388" y="909483"/>
            <a:ext cx="2236284" cy="484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89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D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B3387F4F-8111-333E-C12A-52BA6A641095}"/>
              </a:ext>
            </a:extLst>
          </p:cNvPr>
          <p:cNvSpPr/>
          <p:nvPr/>
        </p:nvSpPr>
        <p:spPr>
          <a:xfrm>
            <a:off x="11425084" y="10815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AFBA9AD2-6938-DA33-55DD-A1F69E2834F2}"/>
              </a:ext>
            </a:extLst>
          </p:cNvPr>
          <p:cNvSpPr/>
          <p:nvPr/>
        </p:nvSpPr>
        <p:spPr>
          <a:xfrm>
            <a:off x="10628671" y="10815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BBD39BC-68BF-A2F5-6621-46589F882401}"/>
              </a:ext>
            </a:extLst>
          </p:cNvPr>
          <p:cNvSpPr/>
          <p:nvPr/>
        </p:nvSpPr>
        <p:spPr>
          <a:xfrm>
            <a:off x="11425084" y="909484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1412C79A-A342-AE2A-8D62-019607AE02BE}"/>
              </a:ext>
            </a:extLst>
          </p:cNvPr>
          <p:cNvSpPr/>
          <p:nvPr/>
        </p:nvSpPr>
        <p:spPr>
          <a:xfrm>
            <a:off x="9832258" y="9586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D51EFC3E-7ACB-B3DC-1558-F38E90EEB1F6}"/>
              </a:ext>
            </a:extLst>
          </p:cNvPr>
          <p:cNvSpPr/>
          <p:nvPr/>
        </p:nvSpPr>
        <p:spPr>
          <a:xfrm>
            <a:off x="11425084" y="1710813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86CFD48-7ED1-DBC7-AF8F-B46682C3365A}"/>
              </a:ext>
            </a:extLst>
          </p:cNvPr>
          <p:cNvSpPr/>
          <p:nvPr/>
        </p:nvSpPr>
        <p:spPr>
          <a:xfrm>
            <a:off x="10628670" y="909484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402A3FAC-4440-FB70-783A-ECC53FBEBFB7}"/>
              </a:ext>
            </a:extLst>
          </p:cNvPr>
          <p:cNvGrpSpPr/>
          <p:nvPr/>
        </p:nvGrpSpPr>
        <p:grpSpPr>
          <a:xfrm rot="10800000">
            <a:off x="103238" y="4461387"/>
            <a:ext cx="2241755" cy="2263877"/>
            <a:chOff x="3200400" y="420329"/>
            <a:chExt cx="2241755" cy="2263877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B2ABD7BA-3636-282F-3E03-33361CAF5E5B}"/>
                </a:ext>
              </a:extLst>
            </p:cNvPr>
            <p:cNvSpPr/>
            <p:nvPr/>
          </p:nvSpPr>
          <p:spPr>
            <a:xfrm rot="16200000">
              <a:off x="4793226" y="43261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1" name="Obdélník 10">
              <a:extLst>
                <a:ext uri="{FF2B5EF4-FFF2-40B4-BE49-F238E27FC236}">
                  <a16:creationId xmlns:a16="http://schemas.microsoft.com/office/drawing/2014/main" id="{C814E99D-2848-53BC-47B4-D94EF3AED747}"/>
                </a:ext>
              </a:extLst>
            </p:cNvPr>
            <p:cNvSpPr/>
            <p:nvPr/>
          </p:nvSpPr>
          <p:spPr>
            <a:xfrm rot="16200000">
              <a:off x="3996813" y="43261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2" name="Obdélník 11">
              <a:extLst>
                <a:ext uri="{FF2B5EF4-FFF2-40B4-BE49-F238E27FC236}">
                  <a16:creationId xmlns:a16="http://schemas.microsoft.com/office/drawing/2014/main" id="{E1A61BD9-09E8-FCC8-0FE3-320881624990}"/>
                </a:ext>
              </a:extLst>
            </p:cNvPr>
            <p:cNvSpPr/>
            <p:nvPr/>
          </p:nvSpPr>
          <p:spPr>
            <a:xfrm rot="16200000">
              <a:off x="4793226" y="1233948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3" name="Obdélník 12">
              <a:extLst>
                <a:ext uri="{FF2B5EF4-FFF2-40B4-BE49-F238E27FC236}">
                  <a16:creationId xmlns:a16="http://schemas.microsoft.com/office/drawing/2014/main" id="{9D4D4F64-577F-1E34-9274-9FEB460B7E0A}"/>
                </a:ext>
              </a:extLst>
            </p:cNvPr>
            <p:cNvSpPr/>
            <p:nvPr/>
          </p:nvSpPr>
          <p:spPr>
            <a:xfrm rot="16200000">
              <a:off x="3200400" y="42032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EFDB280F-2735-07E2-6A83-5BAB46C0F3FE}"/>
                </a:ext>
              </a:extLst>
            </p:cNvPr>
            <p:cNvSpPr/>
            <p:nvPr/>
          </p:nvSpPr>
          <p:spPr>
            <a:xfrm rot="16200000">
              <a:off x="4793226" y="2035277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5" name="Obdélník 14">
              <a:extLst>
                <a:ext uri="{FF2B5EF4-FFF2-40B4-BE49-F238E27FC236}">
                  <a16:creationId xmlns:a16="http://schemas.microsoft.com/office/drawing/2014/main" id="{C79C3A37-6831-F50E-2EE3-06431927FF51}"/>
                </a:ext>
              </a:extLst>
            </p:cNvPr>
            <p:cNvSpPr/>
            <p:nvPr/>
          </p:nvSpPr>
          <p:spPr>
            <a:xfrm rot="16200000">
              <a:off x="3996812" y="1233948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06C294CD-3F4A-6EF7-2586-468C3EBFE8E5}"/>
              </a:ext>
            </a:extLst>
          </p:cNvPr>
          <p:cNvGrpSpPr/>
          <p:nvPr/>
        </p:nvGrpSpPr>
        <p:grpSpPr>
          <a:xfrm rot="5400000">
            <a:off x="10782495" y="5448497"/>
            <a:ext cx="1285176" cy="1297858"/>
            <a:chOff x="9984658" y="248265"/>
            <a:chExt cx="2241755" cy="2263877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76FC7BB-EDCD-C4D4-5CB0-D0F1BBE9CAE5}"/>
                </a:ext>
              </a:extLst>
            </p:cNvPr>
            <p:cNvSpPr/>
            <p:nvPr/>
          </p:nvSpPr>
          <p:spPr>
            <a:xfrm>
              <a:off x="11577484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ED42C04-A3B9-9896-28C4-A27A15BDDB51}"/>
                </a:ext>
              </a:extLst>
            </p:cNvPr>
            <p:cNvSpPr/>
            <p:nvPr/>
          </p:nvSpPr>
          <p:spPr>
            <a:xfrm>
              <a:off x="10781071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394BF969-6462-335A-EC52-BF2746E20C72}"/>
                </a:ext>
              </a:extLst>
            </p:cNvPr>
            <p:cNvSpPr/>
            <p:nvPr/>
          </p:nvSpPr>
          <p:spPr>
            <a:xfrm>
              <a:off x="11577484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2D76F2EF-75A2-D067-42F3-B87616D63D8A}"/>
                </a:ext>
              </a:extLst>
            </p:cNvPr>
            <p:cNvSpPr/>
            <p:nvPr/>
          </p:nvSpPr>
          <p:spPr>
            <a:xfrm>
              <a:off x="9984658" y="24826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1" name="Obdélník 20">
              <a:extLst>
                <a:ext uri="{FF2B5EF4-FFF2-40B4-BE49-F238E27FC236}">
                  <a16:creationId xmlns:a16="http://schemas.microsoft.com/office/drawing/2014/main" id="{EB4899C8-7329-605B-1388-B7175D689E25}"/>
                </a:ext>
              </a:extLst>
            </p:cNvPr>
            <p:cNvSpPr/>
            <p:nvPr/>
          </p:nvSpPr>
          <p:spPr>
            <a:xfrm>
              <a:off x="11577484" y="1863213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2F879751-6D5B-E95F-8966-CC684737B93B}"/>
                </a:ext>
              </a:extLst>
            </p:cNvPr>
            <p:cNvSpPr/>
            <p:nvPr/>
          </p:nvSpPr>
          <p:spPr>
            <a:xfrm>
              <a:off x="10781070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A5E58B1C-3DBF-FD5A-3121-89BAFC9C0A33}"/>
              </a:ext>
            </a:extLst>
          </p:cNvPr>
          <p:cNvGrpSpPr/>
          <p:nvPr/>
        </p:nvGrpSpPr>
        <p:grpSpPr>
          <a:xfrm rot="16200000">
            <a:off x="124857" y="88995"/>
            <a:ext cx="1392274" cy="1406013"/>
            <a:chOff x="9984658" y="248265"/>
            <a:chExt cx="2241755" cy="2263877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943411CB-A7AD-7B51-6C8F-25A405324124}"/>
                </a:ext>
              </a:extLst>
            </p:cNvPr>
            <p:cNvSpPr/>
            <p:nvPr/>
          </p:nvSpPr>
          <p:spPr>
            <a:xfrm>
              <a:off x="11577484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B13FDC4-945B-102E-C3AB-F1DA12CC360F}"/>
                </a:ext>
              </a:extLst>
            </p:cNvPr>
            <p:cNvSpPr/>
            <p:nvPr/>
          </p:nvSpPr>
          <p:spPr>
            <a:xfrm>
              <a:off x="10781071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25DFB4DF-7915-35E9-12FF-734A260053AC}"/>
                </a:ext>
              </a:extLst>
            </p:cNvPr>
            <p:cNvSpPr/>
            <p:nvPr/>
          </p:nvSpPr>
          <p:spPr>
            <a:xfrm>
              <a:off x="11577484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2C6B57B9-7AAD-96B3-B4B8-B671D08CF90B}"/>
                </a:ext>
              </a:extLst>
            </p:cNvPr>
            <p:cNvSpPr/>
            <p:nvPr/>
          </p:nvSpPr>
          <p:spPr>
            <a:xfrm>
              <a:off x="9984658" y="24826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8" name="Obdélník 27">
              <a:extLst>
                <a:ext uri="{FF2B5EF4-FFF2-40B4-BE49-F238E27FC236}">
                  <a16:creationId xmlns:a16="http://schemas.microsoft.com/office/drawing/2014/main" id="{F2841BE8-C699-FC34-A1B8-69B60F0251F9}"/>
                </a:ext>
              </a:extLst>
            </p:cNvPr>
            <p:cNvSpPr/>
            <p:nvPr/>
          </p:nvSpPr>
          <p:spPr>
            <a:xfrm>
              <a:off x="11577484" y="1863213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0E4B0033-A67A-FFC3-15C4-056D9F67956B}"/>
                </a:ext>
              </a:extLst>
            </p:cNvPr>
            <p:cNvSpPr/>
            <p:nvPr/>
          </p:nvSpPr>
          <p:spPr>
            <a:xfrm>
              <a:off x="10781070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pic>
        <p:nvPicPr>
          <p:cNvPr id="32" name="Picture 31" descr="A red and white box with white text&#10;&#10;Description automatically generated">
            <a:extLst>
              <a:ext uri="{FF2B5EF4-FFF2-40B4-BE49-F238E27FC236}">
                <a16:creationId xmlns:a16="http://schemas.microsoft.com/office/drawing/2014/main" id="{4664379B-32E1-7620-C1FF-CC02F1370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73" y="1085112"/>
            <a:ext cx="5660445" cy="4025204"/>
          </a:xfrm>
          <a:prstGeom prst="rect">
            <a:avLst/>
          </a:prstGeom>
        </p:spPr>
      </p:pic>
      <p:pic>
        <p:nvPicPr>
          <p:cNvPr id="34" name="Picture 33" descr="A screenshot of a phone&#10;&#10;Description automatically generated">
            <a:extLst>
              <a:ext uri="{FF2B5EF4-FFF2-40B4-BE49-F238E27FC236}">
                <a16:creationId xmlns:a16="http://schemas.microsoft.com/office/drawing/2014/main" id="{DAE1790E-517A-304E-E5D5-F12C778C0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28" y="909484"/>
            <a:ext cx="2239668" cy="485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48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D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B3387F4F-8111-333E-C12A-52BA6A641095}"/>
              </a:ext>
            </a:extLst>
          </p:cNvPr>
          <p:cNvSpPr/>
          <p:nvPr/>
        </p:nvSpPr>
        <p:spPr>
          <a:xfrm>
            <a:off x="11425084" y="10815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AFBA9AD2-6938-DA33-55DD-A1F69E2834F2}"/>
              </a:ext>
            </a:extLst>
          </p:cNvPr>
          <p:cNvSpPr/>
          <p:nvPr/>
        </p:nvSpPr>
        <p:spPr>
          <a:xfrm>
            <a:off x="10628671" y="10815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BBD39BC-68BF-A2F5-6621-46589F882401}"/>
              </a:ext>
            </a:extLst>
          </p:cNvPr>
          <p:cNvSpPr/>
          <p:nvPr/>
        </p:nvSpPr>
        <p:spPr>
          <a:xfrm>
            <a:off x="11425084" y="909484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1412C79A-A342-AE2A-8D62-019607AE02BE}"/>
              </a:ext>
            </a:extLst>
          </p:cNvPr>
          <p:cNvSpPr/>
          <p:nvPr/>
        </p:nvSpPr>
        <p:spPr>
          <a:xfrm>
            <a:off x="9832258" y="9586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D51EFC3E-7ACB-B3DC-1558-F38E90EEB1F6}"/>
              </a:ext>
            </a:extLst>
          </p:cNvPr>
          <p:cNvSpPr/>
          <p:nvPr/>
        </p:nvSpPr>
        <p:spPr>
          <a:xfrm>
            <a:off x="11425084" y="1710813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86CFD48-7ED1-DBC7-AF8F-B46682C3365A}"/>
              </a:ext>
            </a:extLst>
          </p:cNvPr>
          <p:cNvSpPr/>
          <p:nvPr/>
        </p:nvSpPr>
        <p:spPr>
          <a:xfrm>
            <a:off x="10628670" y="909484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402A3FAC-4440-FB70-783A-ECC53FBEBFB7}"/>
              </a:ext>
            </a:extLst>
          </p:cNvPr>
          <p:cNvGrpSpPr/>
          <p:nvPr/>
        </p:nvGrpSpPr>
        <p:grpSpPr>
          <a:xfrm rot="10800000">
            <a:off x="103238" y="4461387"/>
            <a:ext cx="2241755" cy="2263877"/>
            <a:chOff x="3200400" y="420329"/>
            <a:chExt cx="2241755" cy="2263877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B2ABD7BA-3636-282F-3E03-33361CAF5E5B}"/>
                </a:ext>
              </a:extLst>
            </p:cNvPr>
            <p:cNvSpPr/>
            <p:nvPr/>
          </p:nvSpPr>
          <p:spPr>
            <a:xfrm rot="16200000">
              <a:off x="4793226" y="43261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1" name="Obdélník 10">
              <a:extLst>
                <a:ext uri="{FF2B5EF4-FFF2-40B4-BE49-F238E27FC236}">
                  <a16:creationId xmlns:a16="http://schemas.microsoft.com/office/drawing/2014/main" id="{C814E99D-2848-53BC-47B4-D94EF3AED747}"/>
                </a:ext>
              </a:extLst>
            </p:cNvPr>
            <p:cNvSpPr/>
            <p:nvPr/>
          </p:nvSpPr>
          <p:spPr>
            <a:xfrm rot="16200000">
              <a:off x="3996813" y="43261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2" name="Obdélník 11">
              <a:extLst>
                <a:ext uri="{FF2B5EF4-FFF2-40B4-BE49-F238E27FC236}">
                  <a16:creationId xmlns:a16="http://schemas.microsoft.com/office/drawing/2014/main" id="{E1A61BD9-09E8-FCC8-0FE3-320881624990}"/>
                </a:ext>
              </a:extLst>
            </p:cNvPr>
            <p:cNvSpPr/>
            <p:nvPr/>
          </p:nvSpPr>
          <p:spPr>
            <a:xfrm rot="16200000">
              <a:off x="4793226" y="1233948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3" name="Obdélník 12">
              <a:extLst>
                <a:ext uri="{FF2B5EF4-FFF2-40B4-BE49-F238E27FC236}">
                  <a16:creationId xmlns:a16="http://schemas.microsoft.com/office/drawing/2014/main" id="{9D4D4F64-577F-1E34-9274-9FEB460B7E0A}"/>
                </a:ext>
              </a:extLst>
            </p:cNvPr>
            <p:cNvSpPr/>
            <p:nvPr/>
          </p:nvSpPr>
          <p:spPr>
            <a:xfrm rot="16200000">
              <a:off x="3200400" y="42032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EFDB280F-2735-07E2-6A83-5BAB46C0F3FE}"/>
                </a:ext>
              </a:extLst>
            </p:cNvPr>
            <p:cNvSpPr/>
            <p:nvPr/>
          </p:nvSpPr>
          <p:spPr>
            <a:xfrm rot="16200000">
              <a:off x="4793226" y="2035277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5" name="Obdélník 14">
              <a:extLst>
                <a:ext uri="{FF2B5EF4-FFF2-40B4-BE49-F238E27FC236}">
                  <a16:creationId xmlns:a16="http://schemas.microsoft.com/office/drawing/2014/main" id="{C79C3A37-6831-F50E-2EE3-06431927FF51}"/>
                </a:ext>
              </a:extLst>
            </p:cNvPr>
            <p:cNvSpPr/>
            <p:nvPr/>
          </p:nvSpPr>
          <p:spPr>
            <a:xfrm rot="16200000">
              <a:off x="3996812" y="1233948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06C294CD-3F4A-6EF7-2586-468C3EBFE8E5}"/>
              </a:ext>
            </a:extLst>
          </p:cNvPr>
          <p:cNvGrpSpPr/>
          <p:nvPr/>
        </p:nvGrpSpPr>
        <p:grpSpPr>
          <a:xfrm rot="5400000">
            <a:off x="10782495" y="5448497"/>
            <a:ext cx="1285176" cy="1297858"/>
            <a:chOff x="9984658" y="248265"/>
            <a:chExt cx="2241755" cy="2263877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76FC7BB-EDCD-C4D4-5CB0-D0F1BBE9CAE5}"/>
                </a:ext>
              </a:extLst>
            </p:cNvPr>
            <p:cNvSpPr/>
            <p:nvPr/>
          </p:nvSpPr>
          <p:spPr>
            <a:xfrm>
              <a:off x="11577484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ED42C04-A3B9-9896-28C4-A27A15BDDB51}"/>
                </a:ext>
              </a:extLst>
            </p:cNvPr>
            <p:cNvSpPr/>
            <p:nvPr/>
          </p:nvSpPr>
          <p:spPr>
            <a:xfrm>
              <a:off x="10781071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394BF969-6462-335A-EC52-BF2746E20C72}"/>
                </a:ext>
              </a:extLst>
            </p:cNvPr>
            <p:cNvSpPr/>
            <p:nvPr/>
          </p:nvSpPr>
          <p:spPr>
            <a:xfrm>
              <a:off x="11577484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2D76F2EF-75A2-D067-42F3-B87616D63D8A}"/>
                </a:ext>
              </a:extLst>
            </p:cNvPr>
            <p:cNvSpPr/>
            <p:nvPr/>
          </p:nvSpPr>
          <p:spPr>
            <a:xfrm>
              <a:off x="9984658" y="24826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1" name="Obdélník 20">
              <a:extLst>
                <a:ext uri="{FF2B5EF4-FFF2-40B4-BE49-F238E27FC236}">
                  <a16:creationId xmlns:a16="http://schemas.microsoft.com/office/drawing/2014/main" id="{EB4899C8-7329-605B-1388-B7175D689E25}"/>
                </a:ext>
              </a:extLst>
            </p:cNvPr>
            <p:cNvSpPr/>
            <p:nvPr/>
          </p:nvSpPr>
          <p:spPr>
            <a:xfrm>
              <a:off x="11577484" y="1863213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2F879751-6D5B-E95F-8966-CC684737B93B}"/>
                </a:ext>
              </a:extLst>
            </p:cNvPr>
            <p:cNvSpPr/>
            <p:nvPr/>
          </p:nvSpPr>
          <p:spPr>
            <a:xfrm>
              <a:off x="10781070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A5E58B1C-3DBF-FD5A-3121-89BAFC9C0A33}"/>
              </a:ext>
            </a:extLst>
          </p:cNvPr>
          <p:cNvGrpSpPr/>
          <p:nvPr/>
        </p:nvGrpSpPr>
        <p:grpSpPr>
          <a:xfrm rot="16200000">
            <a:off x="124857" y="88995"/>
            <a:ext cx="1392274" cy="1406013"/>
            <a:chOff x="9984658" y="248265"/>
            <a:chExt cx="2241755" cy="2263877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943411CB-A7AD-7B51-6C8F-25A405324124}"/>
                </a:ext>
              </a:extLst>
            </p:cNvPr>
            <p:cNvSpPr/>
            <p:nvPr/>
          </p:nvSpPr>
          <p:spPr>
            <a:xfrm>
              <a:off x="11577484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B13FDC4-945B-102E-C3AB-F1DA12CC360F}"/>
                </a:ext>
              </a:extLst>
            </p:cNvPr>
            <p:cNvSpPr/>
            <p:nvPr/>
          </p:nvSpPr>
          <p:spPr>
            <a:xfrm>
              <a:off x="10781071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25DFB4DF-7915-35E9-12FF-734A260053AC}"/>
                </a:ext>
              </a:extLst>
            </p:cNvPr>
            <p:cNvSpPr/>
            <p:nvPr/>
          </p:nvSpPr>
          <p:spPr>
            <a:xfrm>
              <a:off x="11577484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2C6B57B9-7AAD-96B3-B4B8-B671D08CF90B}"/>
                </a:ext>
              </a:extLst>
            </p:cNvPr>
            <p:cNvSpPr/>
            <p:nvPr/>
          </p:nvSpPr>
          <p:spPr>
            <a:xfrm>
              <a:off x="9984658" y="24826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8" name="Obdélník 27">
              <a:extLst>
                <a:ext uri="{FF2B5EF4-FFF2-40B4-BE49-F238E27FC236}">
                  <a16:creationId xmlns:a16="http://schemas.microsoft.com/office/drawing/2014/main" id="{F2841BE8-C699-FC34-A1B8-69B60F0251F9}"/>
                </a:ext>
              </a:extLst>
            </p:cNvPr>
            <p:cNvSpPr/>
            <p:nvPr/>
          </p:nvSpPr>
          <p:spPr>
            <a:xfrm>
              <a:off x="11577484" y="1863213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0E4B0033-A67A-FFC3-15C4-056D9F67956B}"/>
                </a:ext>
              </a:extLst>
            </p:cNvPr>
            <p:cNvSpPr/>
            <p:nvPr/>
          </p:nvSpPr>
          <p:spPr>
            <a:xfrm>
              <a:off x="10781070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81AC7B0-CF42-F075-DFCA-35334A6CF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1" y="1085112"/>
            <a:ext cx="5767600" cy="4101404"/>
          </a:xfrm>
          <a:prstGeom prst="rect">
            <a:avLst/>
          </a:prstGeom>
        </p:spPr>
      </p:pic>
      <p:pic>
        <p:nvPicPr>
          <p:cNvPr id="32" name="Picture 31" descr="A screenshot of a phone&#10;&#10;Description automatically generated">
            <a:extLst>
              <a:ext uri="{FF2B5EF4-FFF2-40B4-BE49-F238E27FC236}">
                <a16:creationId xmlns:a16="http://schemas.microsoft.com/office/drawing/2014/main" id="{78E29587-7F18-B4FF-0F71-6E9CFA3E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407" y="628537"/>
            <a:ext cx="2397819" cy="519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14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D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B3387F4F-8111-333E-C12A-52BA6A641095}"/>
              </a:ext>
            </a:extLst>
          </p:cNvPr>
          <p:cNvSpPr/>
          <p:nvPr/>
        </p:nvSpPr>
        <p:spPr>
          <a:xfrm>
            <a:off x="11425084" y="10815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AFBA9AD2-6938-DA33-55DD-A1F69E2834F2}"/>
              </a:ext>
            </a:extLst>
          </p:cNvPr>
          <p:cNvSpPr/>
          <p:nvPr/>
        </p:nvSpPr>
        <p:spPr>
          <a:xfrm>
            <a:off x="10628671" y="10815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BBD39BC-68BF-A2F5-6621-46589F882401}"/>
              </a:ext>
            </a:extLst>
          </p:cNvPr>
          <p:cNvSpPr/>
          <p:nvPr/>
        </p:nvSpPr>
        <p:spPr>
          <a:xfrm>
            <a:off x="11425084" y="909484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1412C79A-A342-AE2A-8D62-019607AE02BE}"/>
              </a:ext>
            </a:extLst>
          </p:cNvPr>
          <p:cNvSpPr/>
          <p:nvPr/>
        </p:nvSpPr>
        <p:spPr>
          <a:xfrm>
            <a:off x="9832258" y="9586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D51EFC3E-7ACB-B3DC-1558-F38E90EEB1F6}"/>
              </a:ext>
            </a:extLst>
          </p:cNvPr>
          <p:cNvSpPr/>
          <p:nvPr/>
        </p:nvSpPr>
        <p:spPr>
          <a:xfrm>
            <a:off x="11425084" y="1710813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86CFD48-7ED1-DBC7-AF8F-B46682C3365A}"/>
              </a:ext>
            </a:extLst>
          </p:cNvPr>
          <p:cNvSpPr/>
          <p:nvPr/>
        </p:nvSpPr>
        <p:spPr>
          <a:xfrm>
            <a:off x="10628670" y="909484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402A3FAC-4440-FB70-783A-ECC53FBEBFB7}"/>
              </a:ext>
            </a:extLst>
          </p:cNvPr>
          <p:cNvGrpSpPr/>
          <p:nvPr/>
        </p:nvGrpSpPr>
        <p:grpSpPr>
          <a:xfrm rot="10800000">
            <a:off x="103238" y="4461387"/>
            <a:ext cx="2241755" cy="2263877"/>
            <a:chOff x="3200400" y="420329"/>
            <a:chExt cx="2241755" cy="2263877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B2ABD7BA-3636-282F-3E03-33361CAF5E5B}"/>
                </a:ext>
              </a:extLst>
            </p:cNvPr>
            <p:cNvSpPr/>
            <p:nvPr/>
          </p:nvSpPr>
          <p:spPr>
            <a:xfrm rot="16200000">
              <a:off x="4793226" y="43261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1" name="Obdélník 10">
              <a:extLst>
                <a:ext uri="{FF2B5EF4-FFF2-40B4-BE49-F238E27FC236}">
                  <a16:creationId xmlns:a16="http://schemas.microsoft.com/office/drawing/2014/main" id="{C814E99D-2848-53BC-47B4-D94EF3AED747}"/>
                </a:ext>
              </a:extLst>
            </p:cNvPr>
            <p:cNvSpPr/>
            <p:nvPr/>
          </p:nvSpPr>
          <p:spPr>
            <a:xfrm rot="16200000">
              <a:off x="3996813" y="43261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2" name="Obdélník 11">
              <a:extLst>
                <a:ext uri="{FF2B5EF4-FFF2-40B4-BE49-F238E27FC236}">
                  <a16:creationId xmlns:a16="http://schemas.microsoft.com/office/drawing/2014/main" id="{E1A61BD9-09E8-FCC8-0FE3-320881624990}"/>
                </a:ext>
              </a:extLst>
            </p:cNvPr>
            <p:cNvSpPr/>
            <p:nvPr/>
          </p:nvSpPr>
          <p:spPr>
            <a:xfrm rot="16200000">
              <a:off x="4793226" y="1233948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3" name="Obdélník 12">
              <a:extLst>
                <a:ext uri="{FF2B5EF4-FFF2-40B4-BE49-F238E27FC236}">
                  <a16:creationId xmlns:a16="http://schemas.microsoft.com/office/drawing/2014/main" id="{9D4D4F64-577F-1E34-9274-9FEB460B7E0A}"/>
                </a:ext>
              </a:extLst>
            </p:cNvPr>
            <p:cNvSpPr/>
            <p:nvPr/>
          </p:nvSpPr>
          <p:spPr>
            <a:xfrm rot="16200000">
              <a:off x="3200400" y="42032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EFDB280F-2735-07E2-6A83-5BAB46C0F3FE}"/>
                </a:ext>
              </a:extLst>
            </p:cNvPr>
            <p:cNvSpPr/>
            <p:nvPr/>
          </p:nvSpPr>
          <p:spPr>
            <a:xfrm rot="16200000">
              <a:off x="4793226" y="2035277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5" name="Obdélník 14">
              <a:extLst>
                <a:ext uri="{FF2B5EF4-FFF2-40B4-BE49-F238E27FC236}">
                  <a16:creationId xmlns:a16="http://schemas.microsoft.com/office/drawing/2014/main" id="{C79C3A37-6831-F50E-2EE3-06431927FF51}"/>
                </a:ext>
              </a:extLst>
            </p:cNvPr>
            <p:cNvSpPr/>
            <p:nvPr/>
          </p:nvSpPr>
          <p:spPr>
            <a:xfrm rot="16200000">
              <a:off x="3996812" y="1233948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06C294CD-3F4A-6EF7-2586-468C3EBFE8E5}"/>
              </a:ext>
            </a:extLst>
          </p:cNvPr>
          <p:cNvGrpSpPr/>
          <p:nvPr/>
        </p:nvGrpSpPr>
        <p:grpSpPr>
          <a:xfrm rot="5400000">
            <a:off x="10782495" y="5448497"/>
            <a:ext cx="1285176" cy="1297858"/>
            <a:chOff x="9984658" y="248265"/>
            <a:chExt cx="2241755" cy="2263877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76FC7BB-EDCD-C4D4-5CB0-D0F1BBE9CAE5}"/>
                </a:ext>
              </a:extLst>
            </p:cNvPr>
            <p:cNvSpPr/>
            <p:nvPr/>
          </p:nvSpPr>
          <p:spPr>
            <a:xfrm>
              <a:off x="11577484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ED42C04-A3B9-9896-28C4-A27A15BDDB51}"/>
                </a:ext>
              </a:extLst>
            </p:cNvPr>
            <p:cNvSpPr/>
            <p:nvPr/>
          </p:nvSpPr>
          <p:spPr>
            <a:xfrm>
              <a:off x="10781071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394BF969-6462-335A-EC52-BF2746E20C72}"/>
                </a:ext>
              </a:extLst>
            </p:cNvPr>
            <p:cNvSpPr/>
            <p:nvPr/>
          </p:nvSpPr>
          <p:spPr>
            <a:xfrm>
              <a:off x="11577484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2D76F2EF-75A2-D067-42F3-B87616D63D8A}"/>
                </a:ext>
              </a:extLst>
            </p:cNvPr>
            <p:cNvSpPr/>
            <p:nvPr/>
          </p:nvSpPr>
          <p:spPr>
            <a:xfrm>
              <a:off x="9984658" y="24826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1" name="Obdélník 20">
              <a:extLst>
                <a:ext uri="{FF2B5EF4-FFF2-40B4-BE49-F238E27FC236}">
                  <a16:creationId xmlns:a16="http://schemas.microsoft.com/office/drawing/2014/main" id="{EB4899C8-7329-605B-1388-B7175D689E25}"/>
                </a:ext>
              </a:extLst>
            </p:cNvPr>
            <p:cNvSpPr/>
            <p:nvPr/>
          </p:nvSpPr>
          <p:spPr>
            <a:xfrm>
              <a:off x="11577484" y="1863213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2F879751-6D5B-E95F-8966-CC684737B93B}"/>
                </a:ext>
              </a:extLst>
            </p:cNvPr>
            <p:cNvSpPr/>
            <p:nvPr/>
          </p:nvSpPr>
          <p:spPr>
            <a:xfrm>
              <a:off x="10781070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A5E58B1C-3DBF-FD5A-3121-89BAFC9C0A33}"/>
              </a:ext>
            </a:extLst>
          </p:cNvPr>
          <p:cNvGrpSpPr/>
          <p:nvPr/>
        </p:nvGrpSpPr>
        <p:grpSpPr>
          <a:xfrm rot="16200000">
            <a:off x="124857" y="88995"/>
            <a:ext cx="1392274" cy="1406013"/>
            <a:chOff x="9984658" y="248265"/>
            <a:chExt cx="2241755" cy="2263877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943411CB-A7AD-7B51-6C8F-25A405324124}"/>
                </a:ext>
              </a:extLst>
            </p:cNvPr>
            <p:cNvSpPr/>
            <p:nvPr/>
          </p:nvSpPr>
          <p:spPr>
            <a:xfrm>
              <a:off x="11577484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B13FDC4-945B-102E-C3AB-F1DA12CC360F}"/>
                </a:ext>
              </a:extLst>
            </p:cNvPr>
            <p:cNvSpPr/>
            <p:nvPr/>
          </p:nvSpPr>
          <p:spPr>
            <a:xfrm>
              <a:off x="10781071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25DFB4DF-7915-35E9-12FF-734A260053AC}"/>
                </a:ext>
              </a:extLst>
            </p:cNvPr>
            <p:cNvSpPr/>
            <p:nvPr/>
          </p:nvSpPr>
          <p:spPr>
            <a:xfrm>
              <a:off x="11577484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2C6B57B9-7AAD-96B3-B4B8-B671D08CF90B}"/>
                </a:ext>
              </a:extLst>
            </p:cNvPr>
            <p:cNvSpPr/>
            <p:nvPr/>
          </p:nvSpPr>
          <p:spPr>
            <a:xfrm>
              <a:off x="9984658" y="24826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8" name="Obdélník 27">
              <a:extLst>
                <a:ext uri="{FF2B5EF4-FFF2-40B4-BE49-F238E27FC236}">
                  <a16:creationId xmlns:a16="http://schemas.microsoft.com/office/drawing/2014/main" id="{F2841BE8-C699-FC34-A1B8-69B60F0251F9}"/>
                </a:ext>
              </a:extLst>
            </p:cNvPr>
            <p:cNvSpPr/>
            <p:nvPr/>
          </p:nvSpPr>
          <p:spPr>
            <a:xfrm>
              <a:off x="11577484" y="1863213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0E4B0033-A67A-FFC3-15C4-056D9F67956B}"/>
                </a:ext>
              </a:extLst>
            </p:cNvPr>
            <p:cNvSpPr/>
            <p:nvPr/>
          </p:nvSpPr>
          <p:spPr>
            <a:xfrm>
              <a:off x="10781070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sp>
        <p:nvSpPr>
          <p:cNvPr id="35" name="Nadpis 1">
            <a:extLst>
              <a:ext uri="{FF2B5EF4-FFF2-40B4-BE49-F238E27FC236}">
                <a16:creationId xmlns:a16="http://schemas.microsoft.com/office/drawing/2014/main" id="{1A7881B6-CFA0-E93D-6182-0645D0E14981}"/>
              </a:ext>
            </a:extLst>
          </p:cNvPr>
          <p:cNvSpPr txBox="1">
            <a:spLocks/>
          </p:cNvSpPr>
          <p:nvPr/>
        </p:nvSpPr>
        <p:spPr>
          <a:xfrm>
            <a:off x="1524000" y="3107946"/>
            <a:ext cx="9144000" cy="855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 err="1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Lahučký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</a:t>
            </a:r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Vojtko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Liška,</a:t>
            </a:r>
            <a:b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Průša, Douchová, </a:t>
            </a:r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Prekop</a:t>
            </a:r>
            <a:endParaRPr lang="cs-CZ" sz="2800" dirty="0">
              <a:solidFill>
                <a:srgbClr val="57C827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6" name="Nadpis 1">
            <a:extLst>
              <a:ext uri="{FF2B5EF4-FFF2-40B4-BE49-F238E27FC236}">
                <a16:creationId xmlns:a16="http://schemas.microsoft.com/office/drawing/2014/main" id="{7396A9F0-C2BC-D68A-B857-84DCBF80DB5C}"/>
              </a:ext>
            </a:extLst>
          </p:cNvPr>
          <p:cNvSpPr txBox="1">
            <a:spLocks/>
          </p:cNvSpPr>
          <p:nvPr/>
        </p:nvSpPr>
        <p:spPr>
          <a:xfrm>
            <a:off x="1337187" y="5013994"/>
            <a:ext cx="9144000" cy="855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Scrum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Master</a:t>
            </a:r>
            <a:endParaRPr lang="cs-CZ" dirty="0">
              <a:solidFill>
                <a:srgbClr val="57C827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23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D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B3387F4F-8111-333E-C12A-52BA6A641095}"/>
              </a:ext>
            </a:extLst>
          </p:cNvPr>
          <p:cNvSpPr/>
          <p:nvPr/>
        </p:nvSpPr>
        <p:spPr>
          <a:xfrm>
            <a:off x="11425084" y="10815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AFBA9AD2-6938-DA33-55DD-A1F69E2834F2}"/>
              </a:ext>
            </a:extLst>
          </p:cNvPr>
          <p:cNvSpPr/>
          <p:nvPr/>
        </p:nvSpPr>
        <p:spPr>
          <a:xfrm>
            <a:off x="10628671" y="10815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BBD39BC-68BF-A2F5-6621-46589F882401}"/>
              </a:ext>
            </a:extLst>
          </p:cNvPr>
          <p:cNvSpPr/>
          <p:nvPr/>
        </p:nvSpPr>
        <p:spPr>
          <a:xfrm>
            <a:off x="11425084" y="909484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1412C79A-A342-AE2A-8D62-019607AE02BE}"/>
              </a:ext>
            </a:extLst>
          </p:cNvPr>
          <p:cNvSpPr/>
          <p:nvPr/>
        </p:nvSpPr>
        <p:spPr>
          <a:xfrm>
            <a:off x="9832258" y="9586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D51EFC3E-7ACB-B3DC-1558-F38E90EEB1F6}"/>
              </a:ext>
            </a:extLst>
          </p:cNvPr>
          <p:cNvSpPr/>
          <p:nvPr/>
        </p:nvSpPr>
        <p:spPr>
          <a:xfrm>
            <a:off x="11425084" y="1710813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86CFD48-7ED1-DBC7-AF8F-B46682C3365A}"/>
              </a:ext>
            </a:extLst>
          </p:cNvPr>
          <p:cNvSpPr/>
          <p:nvPr/>
        </p:nvSpPr>
        <p:spPr>
          <a:xfrm>
            <a:off x="10628670" y="909484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402A3FAC-4440-FB70-783A-ECC53FBEBFB7}"/>
              </a:ext>
            </a:extLst>
          </p:cNvPr>
          <p:cNvGrpSpPr/>
          <p:nvPr/>
        </p:nvGrpSpPr>
        <p:grpSpPr>
          <a:xfrm rot="10800000">
            <a:off x="103238" y="4461387"/>
            <a:ext cx="2241755" cy="2263877"/>
            <a:chOff x="3200400" y="420329"/>
            <a:chExt cx="2241755" cy="2263877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B2ABD7BA-3636-282F-3E03-33361CAF5E5B}"/>
                </a:ext>
              </a:extLst>
            </p:cNvPr>
            <p:cNvSpPr/>
            <p:nvPr/>
          </p:nvSpPr>
          <p:spPr>
            <a:xfrm rot="16200000">
              <a:off x="4793226" y="43261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1" name="Obdélník 10">
              <a:extLst>
                <a:ext uri="{FF2B5EF4-FFF2-40B4-BE49-F238E27FC236}">
                  <a16:creationId xmlns:a16="http://schemas.microsoft.com/office/drawing/2014/main" id="{C814E99D-2848-53BC-47B4-D94EF3AED747}"/>
                </a:ext>
              </a:extLst>
            </p:cNvPr>
            <p:cNvSpPr/>
            <p:nvPr/>
          </p:nvSpPr>
          <p:spPr>
            <a:xfrm rot="16200000">
              <a:off x="3996813" y="43261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2" name="Obdélník 11">
              <a:extLst>
                <a:ext uri="{FF2B5EF4-FFF2-40B4-BE49-F238E27FC236}">
                  <a16:creationId xmlns:a16="http://schemas.microsoft.com/office/drawing/2014/main" id="{E1A61BD9-09E8-FCC8-0FE3-320881624990}"/>
                </a:ext>
              </a:extLst>
            </p:cNvPr>
            <p:cNvSpPr/>
            <p:nvPr/>
          </p:nvSpPr>
          <p:spPr>
            <a:xfrm rot="16200000">
              <a:off x="4793226" y="1233948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3" name="Obdélník 12">
              <a:extLst>
                <a:ext uri="{FF2B5EF4-FFF2-40B4-BE49-F238E27FC236}">
                  <a16:creationId xmlns:a16="http://schemas.microsoft.com/office/drawing/2014/main" id="{9D4D4F64-577F-1E34-9274-9FEB460B7E0A}"/>
                </a:ext>
              </a:extLst>
            </p:cNvPr>
            <p:cNvSpPr/>
            <p:nvPr/>
          </p:nvSpPr>
          <p:spPr>
            <a:xfrm rot="16200000">
              <a:off x="3200400" y="42032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EFDB280F-2735-07E2-6A83-5BAB46C0F3FE}"/>
                </a:ext>
              </a:extLst>
            </p:cNvPr>
            <p:cNvSpPr/>
            <p:nvPr/>
          </p:nvSpPr>
          <p:spPr>
            <a:xfrm rot="16200000">
              <a:off x="4793226" y="2035277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5" name="Obdélník 14">
              <a:extLst>
                <a:ext uri="{FF2B5EF4-FFF2-40B4-BE49-F238E27FC236}">
                  <a16:creationId xmlns:a16="http://schemas.microsoft.com/office/drawing/2014/main" id="{C79C3A37-6831-F50E-2EE3-06431927FF51}"/>
                </a:ext>
              </a:extLst>
            </p:cNvPr>
            <p:cNvSpPr/>
            <p:nvPr/>
          </p:nvSpPr>
          <p:spPr>
            <a:xfrm rot="16200000">
              <a:off x="3996812" y="1233948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06C294CD-3F4A-6EF7-2586-468C3EBFE8E5}"/>
              </a:ext>
            </a:extLst>
          </p:cNvPr>
          <p:cNvGrpSpPr/>
          <p:nvPr/>
        </p:nvGrpSpPr>
        <p:grpSpPr>
          <a:xfrm rot="5400000">
            <a:off x="10782495" y="5448497"/>
            <a:ext cx="1285176" cy="1297858"/>
            <a:chOff x="9984658" y="248265"/>
            <a:chExt cx="2241755" cy="2263877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76FC7BB-EDCD-C4D4-5CB0-D0F1BBE9CAE5}"/>
                </a:ext>
              </a:extLst>
            </p:cNvPr>
            <p:cNvSpPr/>
            <p:nvPr/>
          </p:nvSpPr>
          <p:spPr>
            <a:xfrm>
              <a:off x="11577484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ED42C04-A3B9-9896-28C4-A27A15BDDB51}"/>
                </a:ext>
              </a:extLst>
            </p:cNvPr>
            <p:cNvSpPr/>
            <p:nvPr/>
          </p:nvSpPr>
          <p:spPr>
            <a:xfrm>
              <a:off x="10781071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394BF969-6462-335A-EC52-BF2746E20C72}"/>
                </a:ext>
              </a:extLst>
            </p:cNvPr>
            <p:cNvSpPr/>
            <p:nvPr/>
          </p:nvSpPr>
          <p:spPr>
            <a:xfrm>
              <a:off x="11577484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2D76F2EF-75A2-D067-42F3-B87616D63D8A}"/>
                </a:ext>
              </a:extLst>
            </p:cNvPr>
            <p:cNvSpPr/>
            <p:nvPr/>
          </p:nvSpPr>
          <p:spPr>
            <a:xfrm>
              <a:off x="9984658" y="24826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1" name="Obdélník 20">
              <a:extLst>
                <a:ext uri="{FF2B5EF4-FFF2-40B4-BE49-F238E27FC236}">
                  <a16:creationId xmlns:a16="http://schemas.microsoft.com/office/drawing/2014/main" id="{EB4899C8-7329-605B-1388-B7175D689E25}"/>
                </a:ext>
              </a:extLst>
            </p:cNvPr>
            <p:cNvSpPr/>
            <p:nvPr/>
          </p:nvSpPr>
          <p:spPr>
            <a:xfrm>
              <a:off x="11577484" y="1863213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2F879751-6D5B-E95F-8966-CC684737B93B}"/>
                </a:ext>
              </a:extLst>
            </p:cNvPr>
            <p:cNvSpPr/>
            <p:nvPr/>
          </p:nvSpPr>
          <p:spPr>
            <a:xfrm>
              <a:off x="10781070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A5E58B1C-3DBF-FD5A-3121-89BAFC9C0A33}"/>
              </a:ext>
            </a:extLst>
          </p:cNvPr>
          <p:cNvGrpSpPr/>
          <p:nvPr/>
        </p:nvGrpSpPr>
        <p:grpSpPr>
          <a:xfrm rot="16200000">
            <a:off x="124857" y="88995"/>
            <a:ext cx="1392274" cy="1406013"/>
            <a:chOff x="9984658" y="248265"/>
            <a:chExt cx="2241755" cy="2263877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943411CB-A7AD-7B51-6C8F-25A405324124}"/>
                </a:ext>
              </a:extLst>
            </p:cNvPr>
            <p:cNvSpPr/>
            <p:nvPr/>
          </p:nvSpPr>
          <p:spPr>
            <a:xfrm>
              <a:off x="11577484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B13FDC4-945B-102E-C3AB-F1DA12CC360F}"/>
                </a:ext>
              </a:extLst>
            </p:cNvPr>
            <p:cNvSpPr/>
            <p:nvPr/>
          </p:nvSpPr>
          <p:spPr>
            <a:xfrm>
              <a:off x="10781071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25DFB4DF-7915-35E9-12FF-734A260053AC}"/>
                </a:ext>
              </a:extLst>
            </p:cNvPr>
            <p:cNvSpPr/>
            <p:nvPr/>
          </p:nvSpPr>
          <p:spPr>
            <a:xfrm>
              <a:off x="11577484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2C6B57B9-7AAD-96B3-B4B8-B671D08CF90B}"/>
                </a:ext>
              </a:extLst>
            </p:cNvPr>
            <p:cNvSpPr/>
            <p:nvPr/>
          </p:nvSpPr>
          <p:spPr>
            <a:xfrm>
              <a:off x="9984658" y="24826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8" name="Obdélník 27">
              <a:extLst>
                <a:ext uri="{FF2B5EF4-FFF2-40B4-BE49-F238E27FC236}">
                  <a16:creationId xmlns:a16="http://schemas.microsoft.com/office/drawing/2014/main" id="{F2841BE8-C699-FC34-A1B8-69B60F0251F9}"/>
                </a:ext>
              </a:extLst>
            </p:cNvPr>
            <p:cNvSpPr/>
            <p:nvPr/>
          </p:nvSpPr>
          <p:spPr>
            <a:xfrm>
              <a:off x="11577484" y="1863213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0E4B0033-A67A-FFC3-15C4-056D9F67956B}"/>
                </a:ext>
              </a:extLst>
            </p:cNvPr>
            <p:cNvSpPr/>
            <p:nvPr/>
          </p:nvSpPr>
          <p:spPr>
            <a:xfrm>
              <a:off x="10781070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sp>
        <p:nvSpPr>
          <p:cNvPr id="3" name="Nadpis 1">
            <a:extLst>
              <a:ext uri="{FF2B5EF4-FFF2-40B4-BE49-F238E27FC236}">
                <a16:creationId xmlns:a16="http://schemas.microsoft.com/office/drawing/2014/main" id="{42A4C576-6A28-5D0B-8658-8F822948B11F}"/>
              </a:ext>
            </a:extLst>
          </p:cNvPr>
          <p:cNvSpPr txBox="1">
            <a:spLocks/>
          </p:cNvSpPr>
          <p:nvPr/>
        </p:nvSpPr>
        <p:spPr>
          <a:xfrm>
            <a:off x="1524000" y="3107946"/>
            <a:ext cx="9144000" cy="855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Lahučký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</a:t>
            </a:r>
            <a:r>
              <a:rPr lang="cs-CZ" dirty="0" err="1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Vojtko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Liška,</a:t>
            </a:r>
            <a:b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Průša, Douchová, </a:t>
            </a:r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Prekop</a:t>
            </a:r>
            <a:endParaRPr lang="cs-CZ" sz="2800" dirty="0">
              <a:solidFill>
                <a:srgbClr val="57C827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B2F106C7-37FE-F17B-E345-B34C00A824EF}"/>
              </a:ext>
            </a:extLst>
          </p:cNvPr>
          <p:cNvSpPr txBox="1">
            <a:spLocks/>
          </p:cNvSpPr>
          <p:nvPr/>
        </p:nvSpPr>
        <p:spPr>
          <a:xfrm>
            <a:off x="1337187" y="5013994"/>
            <a:ext cx="9144000" cy="855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Product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Owner</a:t>
            </a:r>
            <a:endParaRPr lang="cs-CZ" dirty="0">
              <a:solidFill>
                <a:srgbClr val="57C827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186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D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B3387F4F-8111-333E-C12A-52BA6A641095}"/>
              </a:ext>
            </a:extLst>
          </p:cNvPr>
          <p:cNvSpPr/>
          <p:nvPr/>
        </p:nvSpPr>
        <p:spPr>
          <a:xfrm>
            <a:off x="11425084" y="10815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AFBA9AD2-6938-DA33-55DD-A1F69E2834F2}"/>
              </a:ext>
            </a:extLst>
          </p:cNvPr>
          <p:cNvSpPr/>
          <p:nvPr/>
        </p:nvSpPr>
        <p:spPr>
          <a:xfrm>
            <a:off x="10628671" y="10815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BBD39BC-68BF-A2F5-6621-46589F882401}"/>
              </a:ext>
            </a:extLst>
          </p:cNvPr>
          <p:cNvSpPr/>
          <p:nvPr/>
        </p:nvSpPr>
        <p:spPr>
          <a:xfrm>
            <a:off x="11425084" y="909484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1412C79A-A342-AE2A-8D62-019607AE02BE}"/>
              </a:ext>
            </a:extLst>
          </p:cNvPr>
          <p:cNvSpPr/>
          <p:nvPr/>
        </p:nvSpPr>
        <p:spPr>
          <a:xfrm>
            <a:off x="9832258" y="95865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D51EFC3E-7ACB-B3DC-1558-F38E90EEB1F6}"/>
              </a:ext>
            </a:extLst>
          </p:cNvPr>
          <p:cNvSpPr/>
          <p:nvPr/>
        </p:nvSpPr>
        <p:spPr>
          <a:xfrm>
            <a:off x="11425084" y="1710813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86CFD48-7ED1-DBC7-AF8F-B46682C3365A}"/>
              </a:ext>
            </a:extLst>
          </p:cNvPr>
          <p:cNvSpPr/>
          <p:nvPr/>
        </p:nvSpPr>
        <p:spPr>
          <a:xfrm>
            <a:off x="10628670" y="909484"/>
            <a:ext cx="648929" cy="648929"/>
          </a:xfrm>
          <a:prstGeom prst="rect">
            <a:avLst/>
          </a:prstGeom>
          <a:solidFill>
            <a:srgbClr val="57C827"/>
          </a:solidFill>
          <a:ln>
            <a:solidFill>
              <a:srgbClr val="57C8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57C827"/>
              </a:solidFill>
            </a:endParaRP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402A3FAC-4440-FB70-783A-ECC53FBEBFB7}"/>
              </a:ext>
            </a:extLst>
          </p:cNvPr>
          <p:cNvGrpSpPr/>
          <p:nvPr/>
        </p:nvGrpSpPr>
        <p:grpSpPr>
          <a:xfrm rot="10800000">
            <a:off x="103238" y="4461387"/>
            <a:ext cx="2241755" cy="2263877"/>
            <a:chOff x="3200400" y="420329"/>
            <a:chExt cx="2241755" cy="2263877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B2ABD7BA-3636-282F-3E03-33361CAF5E5B}"/>
                </a:ext>
              </a:extLst>
            </p:cNvPr>
            <p:cNvSpPr/>
            <p:nvPr/>
          </p:nvSpPr>
          <p:spPr>
            <a:xfrm rot="16200000">
              <a:off x="4793226" y="43261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1" name="Obdélník 10">
              <a:extLst>
                <a:ext uri="{FF2B5EF4-FFF2-40B4-BE49-F238E27FC236}">
                  <a16:creationId xmlns:a16="http://schemas.microsoft.com/office/drawing/2014/main" id="{C814E99D-2848-53BC-47B4-D94EF3AED747}"/>
                </a:ext>
              </a:extLst>
            </p:cNvPr>
            <p:cNvSpPr/>
            <p:nvPr/>
          </p:nvSpPr>
          <p:spPr>
            <a:xfrm rot="16200000">
              <a:off x="3996813" y="43261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2" name="Obdélník 11">
              <a:extLst>
                <a:ext uri="{FF2B5EF4-FFF2-40B4-BE49-F238E27FC236}">
                  <a16:creationId xmlns:a16="http://schemas.microsoft.com/office/drawing/2014/main" id="{E1A61BD9-09E8-FCC8-0FE3-320881624990}"/>
                </a:ext>
              </a:extLst>
            </p:cNvPr>
            <p:cNvSpPr/>
            <p:nvPr/>
          </p:nvSpPr>
          <p:spPr>
            <a:xfrm rot="16200000">
              <a:off x="4793226" y="1233948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3" name="Obdélník 12">
              <a:extLst>
                <a:ext uri="{FF2B5EF4-FFF2-40B4-BE49-F238E27FC236}">
                  <a16:creationId xmlns:a16="http://schemas.microsoft.com/office/drawing/2014/main" id="{9D4D4F64-577F-1E34-9274-9FEB460B7E0A}"/>
                </a:ext>
              </a:extLst>
            </p:cNvPr>
            <p:cNvSpPr/>
            <p:nvPr/>
          </p:nvSpPr>
          <p:spPr>
            <a:xfrm rot="16200000">
              <a:off x="3200400" y="420329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EFDB280F-2735-07E2-6A83-5BAB46C0F3FE}"/>
                </a:ext>
              </a:extLst>
            </p:cNvPr>
            <p:cNvSpPr/>
            <p:nvPr/>
          </p:nvSpPr>
          <p:spPr>
            <a:xfrm rot="16200000">
              <a:off x="4793226" y="2035277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5" name="Obdélník 14">
              <a:extLst>
                <a:ext uri="{FF2B5EF4-FFF2-40B4-BE49-F238E27FC236}">
                  <a16:creationId xmlns:a16="http://schemas.microsoft.com/office/drawing/2014/main" id="{C79C3A37-6831-F50E-2EE3-06431927FF51}"/>
                </a:ext>
              </a:extLst>
            </p:cNvPr>
            <p:cNvSpPr/>
            <p:nvPr/>
          </p:nvSpPr>
          <p:spPr>
            <a:xfrm rot="16200000">
              <a:off x="3996812" y="1233948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06C294CD-3F4A-6EF7-2586-468C3EBFE8E5}"/>
              </a:ext>
            </a:extLst>
          </p:cNvPr>
          <p:cNvGrpSpPr/>
          <p:nvPr/>
        </p:nvGrpSpPr>
        <p:grpSpPr>
          <a:xfrm rot="5400000">
            <a:off x="10782495" y="5448497"/>
            <a:ext cx="1285176" cy="1297858"/>
            <a:chOff x="9984658" y="248265"/>
            <a:chExt cx="2241755" cy="2263877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76FC7BB-EDCD-C4D4-5CB0-D0F1BBE9CAE5}"/>
                </a:ext>
              </a:extLst>
            </p:cNvPr>
            <p:cNvSpPr/>
            <p:nvPr/>
          </p:nvSpPr>
          <p:spPr>
            <a:xfrm>
              <a:off x="11577484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ED42C04-A3B9-9896-28C4-A27A15BDDB51}"/>
                </a:ext>
              </a:extLst>
            </p:cNvPr>
            <p:cNvSpPr/>
            <p:nvPr/>
          </p:nvSpPr>
          <p:spPr>
            <a:xfrm>
              <a:off x="10781071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394BF969-6462-335A-EC52-BF2746E20C72}"/>
                </a:ext>
              </a:extLst>
            </p:cNvPr>
            <p:cNvSpPr/>
            <p:nvPr/>
          </p:nvSpPr>
          <p:spPr>
            <a:xfrm>
              <a:off x="11577484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2D76F2EF-75A2-D067-42F3-B87616D63D8A}"/>
                </a:ext>
              </a:extLst>
            </p:cNvPr>
            <p:cNvSpPr/>
            <p:nvPr/>
          </p:nvSpPr>
          <p:spPr>
            <a:xfrm>
              <a:off x="9984658" y="24826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1" name="Obdélník 20">
              <a:extLst>
                <a:ext uri="{FF2B5EF4-FFF2-40B4-BE49-F238E27FC236}">
                  <a16:creationId xmlns:a16="http://schemas.microsoft.com/office/drawing/2014/main" id="{EB4899C8-7329-605B-1388-B7175D689E25}"/>
                </a:ext>
              </a:extLst>
            </p:cNvPr>
            <p:cNvSpPr/>
            <p:nvPr/>
          </p:nvSpPr>
          <p:spPr>
            <a:xfrm>
              <a:off x="11577484" y="1863213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2F879751-6D5B-E95F-8966-CC684737B93B}"/>
                </a:ext>
              </a:extLst>
            </p:cNvPr>
            <p:cNvSpPr/>
            <p:nvPr/>
          </p:nvSpPr>
          <p:spPr>
            <a:xfrm>
              <a:off x="10781070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A5E58B1C-3DBF-FD5A-3121-89BAFC9C0A33}"/>
              </a:ext>
            </a:extLst>
          </p:cNvPr>
          <p:cNvGrpSpPr/>
          <p:nvPr/>
        </p:nvGrpSpPr>
        <p:grpSpPr>
          <a:xfrm rot="16200000">
            <a:off x="124857" y="88995"/>
            <a:ext cx="1392274" cy="1406013"/>
            <a:chOff x="9984658" y="248265"/>
            <a:chExt cx="2241755" cy="2263877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943411CB-A7AD-7B51-6C8F-25A405324124}"/>
                </a:ext>
              </a:extLst>
            </p:cNvPr>
            <p:cNvSpPr/>
            <p:nvPr/>
          </p:nvSpPr>
          <p:spPr>
            <a:xfrm>
              <a:off x="11577484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B13FDC4-945B-102E-C3AB-F1DA12CC360F}"/>
                </a:ext>
              </a:extLst>
            </p:cNvPr>
            <p:cNvSpPr/>
            <p:nvPr/>
          </p:nvSpPr>
          <p:spPr>
            <a:xfrm>
              <a:off x="10781071" y="26055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25DFB4DF-7915-35E9-12FF-734A260053AC}"/>
                </a:ext>
              </a:extLst>
            </p:cNvPr>
            <p:cNvSpPr/>
            <p:nvPr/>
          </p:nvSpPr>
          <p:spPr>
            <a:xfrm>
              <a:off x="11577484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2C6B57B9-7AAD-96B3-B4B8-B671D08CF90B}"/>
                </a:ext>
              </a:extLst>
            </p:cNvPr>
            <p:cNvSpPr/>
            <p:nvPr/>
          </p:nvSpPr>
          <p:spPr>
            <a:xfrm>
              <a:off x="9984658" y="248265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8" name="Obdélník 27">
              <a:extLst>
                <a:ext uri="{FF2B5EF4-FFF2-40B4-BE49-F238E27FC236}">
                  <a16:creationId xmlns:a16="http://schemas.microsoft.com/office/drawing/2014/main" id="{F2841BE8-C699-FC34-A1B8-69B60F0251F9}"/>
                </a:ext>
              </a:extLst>
            </p:cNvPr>
            <p:cNvSpPr/>
            <p:nvPr/>
          </p:nvSpPr>
          <p:spPr>
            <a:xfrm>
              <a:off x="11577484" y="1863213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0E4B0033-A67A-FFC3-15C4-056D9F67956B}"/>
                </a:ext>
              </a:extLst>
            </p:cNvPr>
            <p:cNvSpPr/>
            <p:nvPr/>
          </p:nvSpPr>
          <p:spPr>
            <a:xfrm>
              <a:off x="10781070" y="1061884"/>
              <a:ext cx="648929" cy="648929"/>
            </a:xfrm>
            <a:prstGeom prst="rect">
              <a:avLst/>
            </a:prstGeom>
            <a:solidFill>
              <a:srgbClr val="57C827"/>
            </a:solidFill>
            <a:ln>
              <a:solidFill>
                <a:srgbClr val="57C8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57C827"/>
                </a:solidFill>
              </a:endParaRPr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804B234-97E6-1BDF-FE28-992056E574F4}"/>
              </a:ext>
            </a:extLst>
          </p:cNvPr>
          <p:cNvSpPr txBox="1">
            <a:spLocks/>
          </p:cNvSpPr>
          <p:nvPr/>
        </p:nvSpPr>
        <p:spPr>
          <a:xfrm>
            <a:off x="1337187" y="5013994"/>
            <a:ext cx="9144000" cy="855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Team </a:t>
            </a:r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Member</a:t>
            </a:r>
            <a:endParaRPr lang="cs-CZ" dirty="0">
              <a:solidFill>
                <a:srgbClr val="57C827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C0901AB1-087F-D075-5AB8-B7E21F639ED8}"/>
              </a:ext>
            </a:extLst>
          </p:cNvPr>
          <p:cNvSpPr txBox="1">
            <a:spLocks/>
          </p:cNvSpPr>
          <p:nvPr/>
        </p:nvSpPr>
        <p:spPr>
          <a:xfrm>
            <a:off x="1524000" y="3107946"/>
            <a:ext cx="9144000" cy="8552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Lahučký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</a:t>
            </a:r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Vojtko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</a:t>
            </a:r>
            <a:r>
              <a:rPr lang="cs-CZ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Liška</a:t>
            </a: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</a:t>
            </a:r>
            <a:b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cs-CZ" sz="2800" dirty="0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Průša, Douchová, </a:t>
            </a:r>
            <a:r>
              <a:rPr lang="cs-CZ" sz="2800" dirty="0" err="1">
                <a:solidFill>
                  <a:srgbClr val="57C827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Prekop</a:t>
            </a:r>
            <a:endParaRPr lang="cs-CZ" sz="2800" dirty="0">
              <a:solidFill>
                <a:srgbClr val="57C827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270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141</Words>
  <Application>Microsoft Macintosh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Cascadia Code SemiBold</vt:lpstr>
      <vt:lpstr>Motiv Office</vt:lpstr>
      <vt:lpstr>Kernel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</dc:title>
  <dc:creator>Dominik Průša</dc:creator>
  <cp:lastModifiedBy>Martin Lahučký</cp:lastModifiedBy>
  <cp:revision>3</cp:revision>
  <dcterms:created xsi:type="dcterms:W3CDTF">2023-11-08T08:23:46Z</dcterms:created>
  <dcterms:modified xsi:type="dcterms:W3CDTF">2023-11-08T22:00:36Z</dcterms:modified>
</cp:coreProperties>
</file>