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>
        <p:scale>
          <a:sx n="122" d="100"/>
          <a:sy n="122" d="100"/>
        </p:scale>
        <p:origin x="7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D5-F13D-9943-99A8-1ACF97B6A7D6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60B1-6D19-DB45-854A-1E4A23F9C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57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D5-F13D-9943-99A8-1ACF97B6A7D6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60B1-6D19-DB45-854A-1E4A23F9C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21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D5-F13D-9943-99A8-1ACF97B6A7D6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60B1-6D19-DB45-854A-1E4A23F9C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4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D5-F13D-9943-99A8-1ACF97B6A7D6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60B1-6D19-DB45-854A-1E4A23F9C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86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D5-F13D-9943-99A8-1ACF97B6A7D6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60B1-6D19-DB45-854A-1E4A23F9C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11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D5-F13D-9943-99A8-1ACF97B6A7D6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60B1-6D19-DB45-854A-1E4A23F9C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78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D5-F13D-9943-99A8-1ACF97B6A7D6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60B1-6D19-DB45-854A-1E4A23F9C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18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D5-F13D-9943-99A8-1ACF97B6A7D6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60B1-6D19-DB45-854A-1E4A23F9C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63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D5-F13D-9943-99A8-1ACF97B6A7D6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60B1-6D19-DB45-854A-1E4A23F9C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65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D5-F13D-9943-99A8-1ACF97B6A7D6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60B1-6D19-DB45-854A-1E4A23F9C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20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D5-F13D-9943-99A8-1ACF97B6A7D6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60B1-6D19-DB45-854A-1E4A23F9C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85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494D5-F13D-9943-99A8-1ACF97B6A7D6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660B1-6D19-DB45-854A-1E4A23F9C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33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9971" y="489857"/>
            <a:ext cx="3973285" cy="259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959428" y="1594757"/>
            <a:ext cx="1458685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ComboBox</a:t>
            </a:r>
            <a:r>
              <a:rPr lang="fr-FR" sz="1100" dirty="0" smtClean="0"/>
              <a:t> : Choix du serveur</a:t>
            </a:r>
            <a:endParaRPr lang="fr-FR" sz="1100" dirty="0"/>
          </a:p>
        </p:txBody>
      </p:sp>
      <p:cxnSp>
        <p:nvCxnSpPr>
          <p:cNvPr id="7" name="Connecteur droit avec flèche 6"/>
          <p:cNvCxnSpPr>
            <a:stCxn id="4" idx="3"/>
          </p:cNvCxnSpPr>
          <p:nvPr/>
        </p:nvCxnSpPr>
        <p:spPr>
          <a:xfrm>
            <a:off x="4833256" y="1785257"/>
            <a:ext cx="1763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4" idx="2"/>
          </p:cNvCxnSpPr>
          <p:nvPr/>
        </p:nvCxnSpPr>
        <p:spPr>
          <a:xfrm flipH="1">
            <a:off x="2846613" y="3080657"/>
            <a:ext cx="1" cy="72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96742" y="489857"/>
            <a:ext cx="3973285" cy="259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59970" y="3810000"/>
            <a:ext cx="3973285" cy="259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6874326" y="881742"/>
            <a:ext cx="3418115" cy="3592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JTextField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6874325" y="1426028"/>
            <a:ext cx="3418115" cy="3592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JTextField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874324" y="1997527"/>
            <a:ext cx="3418115" cy="3592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JTextField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137554" y="4196442"/>
            <a:ext cx="3418115" cy="3592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JTextField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137553" y="4762498"/>
            <a:ext cx="3418115" cy="3592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JTextField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137552" y="5335361"/>
            <a:ext cx="3418115" cy="3592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JTextField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1137552" y="5868080"/>
            <a:ext cx="3418115" cy="3592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JTextField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010175" y="1410091"/>
            <a:ext cx="123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 </a:t>
            </a:r>
            <a:r>
              <a:rPr lang="fr-FR" dirty="0" err="1" smtClean="0"/>
              <a:t>localhost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3068780" y="327900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 </a:t>
            </a:r>
            <a:r>
              <a:rPr lang="fr-FR" dirty="0" err="1" smtClean="0"/>
              <a:t>Gandalf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633999" y="2758359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Layout</a:t>
            </a:r>
            <a:r>
              <a:rPr lang="fr-FR" sz="1100" dirty="0" smtClean="0"/>
              <a:t> : Border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55474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1441" y="934700"/>
            <a:ext cx="8276840" cy="5762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811440" y="934700"/>
            <a:ext cx="1957371" cy="576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048719" y="1096588"/>
            <a:ext cx="1497670" cy="8279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Jbutton</a:t>
            </a:r>
            <a:r>
              <a:rPr lang="fr-FR" dirty="0" smtClean="0"/>
              <a:t> : Recherche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048719" y="2143871"/>
            <a:ext cx="1497670" cy="8279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Jbutton</a:t>
            </a:r>
            <a:r>
              <a:rPr lang="fr-FR" dirty="0" smtClean="0"/>
              <a:t> : Mise a jour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048719" y="3373333"/>
            <a:ext cx="1497670" cy="8279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Jbutton</a:t>
            </a:r>
            <a:r>
              <a:rPr lang="fr-FR" dirty="0" smtClean="0"/>
              <a:t> : </a:t>
            </a:r>
            <a:r>
              <a:rPr lang="fr-FR" dirty="0" err="1" smtClean="0"/>
              <a:t>Reporting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048719" y="4420616"/>
            <a:ext cx="1497670" cy="8279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Jbutton</a:t>
            </a:r>
            <a:r>
              <a:rPr lang="fr-FR" dirty="0" smtClean="0"/>
              <a:t> : Requêtes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053914" y="345989"/>
            <a:ext cx="2031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Fenêtre Principal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072419" y="5558989"/>
            <a:ext cx="1497670" cy="8279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Jbutton</a:t>
            </a:r>
            <a:r>
              <a:rPr lang="fr-FR" dirty="0" smtClean="0"/>
              <a:t> : Quitter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356828" y="6386893"/>
            <a:ext cx="1451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Layout</a:t>
            </a:r>
            <a:r>
              <a:rPr lang="fr-FR" sz="1100" dirty="0" smtClean="0"/>
              <a:t> : </a:t>
            </a:r>
            <a:r>
              <a:rPr lang="fr-FR" sz="1100" dirty="0" err="1" smtClean="0"/>
              <a:t>BorderLayout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66973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412260" y="395416"/>
            <a:ext cx="1168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Recherche</a:t>
            </a:r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646808" y="1812246"/>
            <a:ext cx="5219554" cy="3513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646808" y="1812246"/>
            <a:ext cx="1234360" cy="35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5" name="Rectangle 4"/>
          <p:cNvSpPr/>
          <p:nvPr/>
        </p:nvSpPr>
        <p:spPr>
          <a:xfrm>
            <a:off x="772874" y="1956872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Recherche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772874" y="2560923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Mise a jour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784524" y="3187299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</a:t>
            </a:r>
            <a:r>
              <a:rPr lang="fr-FR" sz="1200" dirty="0" err="1" smtClean="0"/>
              <a:t>Reporting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772874" y="3860824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Requêtes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2203465" y="2154172"/>
            <a:ext cx="1458685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ComboBox</a:t>
            </a:r>
            <a:r>
              <a:rPr lang="fr-FR" sz="1100" dirty="0" smtClean="0"/>
              <a:t> : Choix du critère</a:t>
            </a:r>
            <a:endParaRPr lang="fr-FR" sz="1100" dirty="0"/>
          </a:p>
        </p:txBody>
      </p:sp>
      <p:sp>
        <p:nvSpPr>
          <p:cNvPr id="10" name="Ellipse 9"/>
          <p:cNvSpPr/>
          <p:nvPr/>
        </p:nvSpPr>
        <p:spPr>
          <a:xfrm>
            <a:off x="2203465" y="2902832"/>
            <a:ext cx="140192" cy="1401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2203465" y="3223287"/>
            <a:ext cx="140192" cy="1401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2203465" y="3569112"/>
            <a:ext cx="140192" cy="1401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481493" y="2831718"/>
            <a:ext cx="17862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JRadioButton</a:t>
            </a:r>
            <a:r>
              <a:rPr lang="fr-FR" dirty="0" smtClean="0"/>
              <a:t> : </a:t>
            </a:r>
          </a:p>
          <a:p>
            <a:r>
              <a:rPr lang="fr-FR" dirty="0" smtClean="0"/>
              <a:t>Choix du critère </a:t>
            </a:r>
          </a:p>
          <a:p>
            <a:r>
              <a:rPr lang="fr-FR" dirty="0" smtClean="0"/>
              <a:t>et des conditions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839483" y="4602197"/>
            <a:ext cx="1458685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Jbutton</a:t>
            </a:r>
            <a:r>
              <a:rPr lang="fr-FR" sz="1100" dirty="0" smtClean="0"/>
              <a:t> : </a:t>
            </a:r>
            <a:r>
              <a:rPr lang="fr-FR" sz="1100" dirty="0" err="1" smtClean="0"/>
              <a:t>Executer</a:t>
            </a:r>
            <a:endParaRPr lang="fr-FR" sz="1100" dirty="0"/>
          </a:p>
        </p:txBody>
      </p:sp>
      <p:cxnSp>
        <p:nvCxnSpPr>
          <p:cNvPr id="16" name="Connecteur droit avec flèche 15"/>
          <p:cNvCxnSpPr>
            <a:stCxn id="3" idx="3"/>
          </p:cNvCxnSpPr>
          <p:nvPr/>
        </p:nvCxnSpPr>
        <p:spPr>
          <a:xfrm>
            <a:off x="5866362" y="3569112"/>
            <a:ext cx="474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340840" y="1812246"/>
            <a:ext cx="5219554" cy="3513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8109111" y="2521831"/>
            <a:ext cx="3043571" cy="233276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Jtable</a:t>
            </a:r>
            <a:r>
              <a:rPr lang="fr-FR" sz="1100" dirty="0" smtClean="0"/>
              <a:t> : affiche le résultat de la requête</a:t>
            </a:r>
            <a:endParaRPr lang="fr-FR" sz="1100" dirty="0"/>
          </a:p>
        </p:txBody>
      </p:sp>
      <p:sp>
        <p:nvSpPr>
          <p:cNvPr id="23" name="Rectangle 22"/>
          <p:cNvSpPr/>
          <p:nvPr/>
        </p:nvSpPr>
        <p:spPr>
          <a:xfrm>
            <a:off x="791756" y="4540293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Quitter</a:t>
            </a:r>
            <a:endParaRPr lang="fr-FR" sz="1200" dirty="0"/>
          </a:p>
        </p:txBody>
      </p:sp>
      <p:sp>
        <p:nvSpPr>
          <p:cNvPr id="30" name="Rectangle 29"/>
          <p:cNvSpPr/>
          <p:nvPr/>
        </p:nvSpPr>
        <p:spPr>
          <a:xfrm>
            <a:off x="6351288" y="1812246"/>
            <a:ext cx="1234360" cy="35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32" name="Rectangle 31"/>
          <p:cNvSpPr/>
          <p:nvPr/>
        </p:nvSpPr>
        <p:spPr>
          <a:xfrm>
            <a:off x="6477354" y="1956872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Recherche</a:t>
            </a:r>
            <a:endParaRPr lang="fr-FR" sz="1200" dirty="0"/>
          </a:p>
        </p:txBody>
      </p:sp>
      <p:sp>
        <p:nvSpPr>
          <p:cNvPr id="33" name="Rectangle 32"/>
          <p:cNvSpPr/>
          <p:nvPr/>
        </p:nvSpPr>
        <p:spPr>
          <a:xfrm>
            <a:off x="6477354" y="2560923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Mise a jour</a:t>
            </a:r>
            <a:endParaRPr lang="fr-FR" sz="1200" dirty="0"/>
          </a:p>
        </p:txBody>
      </p:sp>
      <p:sp>
        <p:nvSpPr>
          <p:cNvPr id="34" name="Rectangle 33"/>
          <p:cNvSpPr/>
          <p:nvPr/>
        </p:nvSpPr>
        <p:spPr>
          <a:xfrm>
            <a:off x="6489004" y="3187299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</a:t>
            </a:r>
            <a:r>
              <a:rPr lang="fr-FR" sz="1200" dirty="0" err="1" smtClean="0"/>
              <a:t>Reporting</a:t>
            </a:r>
            <a:endParaRPr lang="fr-FR" sz="1200" dirty="0"/>
          </a:p>
        </p:txBody>
      </p:sp>
      <p:sp>
        <p:nvSpPr>
          <p:cNvPr id="35" name="Rectangle 34"/>
          <p:cNvSpPr/>
          <p:nvPr/>
        </p:nvSpPr>
        <p:spPr>
          <a:xfrm>
            <a:off x="6477354" y="3860824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Requêtes</a:t>
            </a:r>
            <a:endParaRPr lang="fr-FR" sz="1200" dirty="0"/>
          </a:p>
        </p:txBody>
      </p:sp>
      <p:sp>
        <p:nvSpPr>
          <p:cNvPr id="36" name="Rectangle 35"/>
          <p:cNvSpPr/>
          <p:nvPr/>
        </p:nvSpPr>
        <p:spPr>
          <a:xfrm>
            <a:off x="6496236" y="4540293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Quitter</a:t>
            </a:r>
            <a:endParaRPr lang="fr-FR" sz="1200" dirty="0"/>
          </a:p>
        </p:txBody>
      </p:sp>
      <p:sp>
        <p:nvSpPr>
          <p:cNvPr id="37" name="ZoneTexte 36"/>
          <p:cNvSpPr txBox="1"/>
          <p:nvPr/>
        </p:nvSpPr>
        <p:spPr>
          <a:xfrm>
            <a:off x="2026116" y="5023695"/>
            <a:ext cx="18245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Layout</a:t>
            </a:r>
            <a:r>
              <a:rPr lang="fr-FR" sz="1100" dirty="0" smtClean="0"/>
              <a:t> : </a:t>
            </a:r>
            <a:r>
              <a:rPr lang="fr-FR" sz="1100" dirty="0" err="1" smtClean="0"/>
              <a:t>Null</a:t>
            </a:r>
            <a:r>
              <a:rPr lang="fr-FR" sz="1100" dirty="0" smtClean="0"/>
              <a:t> avec </a:t>
            </a:r>
            <a:r>
              <a:rPr lang="fr-FR" sz="1100" dirty="0" err="1" smtClean="0"/>
              <a:t>setBounds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7873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486400" y="314793"/>
            <a:ext cx="110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Reporting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46808" y="1812246"/>
            <a:ext cx="5219554" cy="3513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203465" y="2154172"/>
            <a:ext cx="1458685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ComboBox</a:t>
            </a:r>
            <a:r>
              <a:rPr lang="fr-FR" sz="1100" dirty="0" smtClean="0"/>
              <a:t> : Choix du </a:t>
            </a:r>
            <a:r>
              <a:rPr lang="fr-FR" sz="1100" dirty="0" err="1" smtClean="0"/>
              <a:t>reporting</a:t>
            </a:r>
            <a:endParaRPr lang="fr-FR" sz="1100" dirty="0"/>
          </a:p>
        </p:txBody>
      </p:sp>
      <p:sp>
        <p:nvSpPr>
          <p:cNvPr id="14" name="Rectangle 13"/>
          <p:cNvSpPr/>
          <p:nvPr/>
        </p:nvSpPr>
        <p:spPr>
          <a:xfrm>
            <a:off x="3758827" y="4411697"/>
            <a:ext cx="1458685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Jbutton</a:t>
            </a:r>
            <a:r>
              <a:rPr lang="fr-FR" sz="1100" dirty="0" smtClean="0"/>
              <a:t> : </a:t>
            </a:r>
            <a:r>
              <a:rPr lang="fr-FR" sz="1100" dirty="0" err="1" smtClean="0"/>
              <a:t>Executer</a:t>
            </a:r>
            <a:endParaRPr lang="fr-FR" sz="1100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5866362" y="3569112"/>
            <a:ext cx="474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340840" y="1812246"/>
            <a:ext cx="5219554" cy="3513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8109111" y="2521831"/>
            <a:ext cx="3043571" cy="233276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JFreeChart</a:t>
            </a:r>
            <a:r>
              <a:rPr lang="fr-FR" sz="1100" dirty="0" smtClean="0"/>
              <a:t> : affiche le graphique en question</a:t>
            </a:r>
            <a:endParaRPr lang="fr-FR" sz="1100" dirty="0"/>
          </a:p>
        </p:txBody>
      </p:sp>
      <p:sp>
        <p:nvSpPr>
          <p:cNvPr id="23" name="Rectangle 22"/>
          <p:cNvSpPr/>
          <p:nvPr/>
        </p:nvSpPr>
        <p:spPr>
          <a:xfrm>
            <a:off x="646808" y="1812246"/>
            <a:ext cx="1234360" cy="35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4" name="Rectangle 23"/>
          <p:cNvSpPr/>
          <p:nvPr/>
        </p:nvSpPr>
        <p:spPr>
          <a:xfrm>
            <a:off x="772874" y="1956872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Recherche</a:t>
            </a:r>
            <a:endParaRPr lang="fr-FR" sz="1200" dirty="0"/>
          </a:p>
        </p:txBody>
      </p:sp>
      <p:sp>
        <p:nvSpPr>
          <p:cNvPr id="25" name="Rectangle 24"/>
          <p:cNvSpPr/>
          <p:nvPr/>
        </p:nvSpPr>
        <p:spPr>
          <a:xfrm>
            <a:off x="772874" y="2560923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Mise a jour</a:t>
            </a:r>
            <a:endParaRPr lang="fr-FR" sz="1200" dirty="0"/>
          </a:p>
        </p:txBody>
      </p:sp>
      <p:sp>
        <p:nvSpPr>
          <p:cNvPr id="26" name="Rectangle 25"/>
          <p:cNvSpPr/>
          <p:nvPr/>
        </p:nvSpPr>
        <p:spPr>
          <a:xfrm>
            <a:off x="784524" y="3187299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</a:t>
            </a:r>
            <a:r>
              <a:rPr lang="fr-FR" sz="1200" dirty="0" err="1" smtClean="0"/>
              <a:t>Reporting</a:t>
            </a:r>
            <a:endParaRPr lang="fr-FR" sz="1200" dirty="0"/>
          </a:p>
        </p:txBody>
      </p:sp>
      <p:sp>
        <p:nvSpPr>
          <p:cNvPr id="27" name="Rectangle 26"/>
          <p:cNvSpPr/>
          <p:nvPr/>
        </p:nvSpPr>
        <p:spPr>
          <a:xfrm>
            <a:off x="772874" y="3860824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Requêtes</a:t>
            </a:r>
            <a:endParaRPr lang="fr-FR" sz="1200" dirty="0"/>
          </a:p>
        </p:txBody>
      </p:sp>
      <p:sp>
        <p:nvSpPr>
          <p:cNvPr id="28" name="Rectangle 27"/>
          <p:cNvSpPr/>
          <p:nvPr/>
        </p:nvSpPr>
        <p:spPr>
          <a:xfrm>
            <a:off x="791756" y="4540293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Quitter</a:t>
            </a:r>
            <a:endParaRPr lang="fr-FR" sz="1200" dirty="0"/>
          </a:p>
        </p:txBody>
      </p:sp>
      <p:sp>
        <p:nvSpPr>
          <p:cNvPr id="29" name="Rectangle 28"/>
          <p:cNvSpPr/>
          <p:nvPr/>
        </p:nvSpPr>
        <p:spPr>
          <a:xfrm>
            <a:off x="6340840" y="1812246"/>
            <a:ext cx="1234360" cy="35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30" name="Rectangle 29"/>
          <p:cNvSpPr/>
          <p:nvPr/>
        </p:nvSpPr>
        <p:spPr>
          <a:xfrm>
            <a:off x="6466906" y="1956872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Recherche</a:t>
            </a:r>
            <a:endParaRPr lang="fr-FR" sz="1200" dirty="0"/>
          </a:p>
        </p:txBody>
      </p:sp>
      <p:sp>
        <p:nvSpPr>
          <p:cNvPr id="31" name="Rectangle 30"/>
          <p:cNvSpPr/>
          <p:nvPr/>
        </p:nvSpPr>
        <p:spPr>
          <a:xfrm>
            <a:off x="6466906" y="2560923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Mise a jour</a:t>
            </a:r>
            <a:endParaRPr lang="fr-FR" sz="1200" dirty="0"/>
          </a:p>
        </p:txBody>
      </p:sp>
      <p:sp>
        <p:nvSpPr>
          <p:cNvPr id="32" name="Rectangle 31"/>
          <p:cNvSpPr/>
          <p:nvPr/>
        </p:nvSpPr>
        <p:spPr>
          <a:xfrm>
            <a:off x="6478556" y="3187299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</a:t>
            </a:r>
            <a:r>
              <a:rPr lang="fr-FR" sz="1200" dirty="0" err="1" smtClean="0"/>
              <a:t>Reporting</a:t>
            </a:r>
            <a:endParaRPr lang="fr-FR" sz="1200" dirty="0"/>
          </a:p>
        </p:txBody>
      </p:sp>
      <p:sp>
        <p:nvSpPr>
          <p:cNvPr id="33" name="Rectangle 32"/>
          <p:cNvSpPr/>
          <p:nvPr/>
        </p:nvSpPr>
        <p:spPr>
          <a:xfrm>
            <a:off x="6466906" y="3860824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Requêtes</a:t>
            </a:r>
            <a:endParaRPr lang="fr-FR" sz="1200" dirty="0"/>
          </a:p>
        </p:txBody>
      </p:sp>
      <p:sp>
        <p:nvSpPr>
          <p:cNvPr id="34" name="Rectangle 33"/>
          <p:cNvSpPr/>
          <p:nvPr/>
        </p:nvSpPr>
        <p:spPr>
          <a:xfrm>
            <a:off x="6485788" y="4540293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Quitter</a:t>
            </a:r>
            <a:endParaRPr lang="fr-FR" sz="1200" dirty="0"/>
          </a:p>
        </p:txBody>
      </p:sp>
      <p:sp>
        <p:nvSpPr>
          <p:cNvPr id="35" name="ZoneTexte 34"/>
          <p:cNvSpPr txBox="1"/>
          <p:nvPr/>
        </p:nvSpPr>
        <p:spPr>
          <a:xfrm>
            <a:off x="2026116" y="5023695"/>
            <a:ext cx="18245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Layout</a:t>
            </a:r>
            <a:r>
              <a:rPr lang="fr-FR" sz="1100" dirty="0" smtClean="0"/>
              <a:t> : </a:t>
            </a:r>
            <a:r>
              <a:rPr lang="fr-FR" sz="1100" dirty="0" err="1" smtClean="0"/>
              <a:t>Null</a:t>
            </a:r>
            <a:r>
              <a:rPr lang="fr-FR" sz="1100" dirty="0" smtClean="0"/>
              <a:t> avec </a:t>
            </a:r>
            <a:r>
              <a:rPr lang="fr-FR" sz="1100" dirty="0" err="1" smtClean="0"/>
              <a:t>setBounds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63545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486400" y="314793"/>
            <a:ext cx="2333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Requetés Compliquées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46808" y="1812246"/>
            <a:ext cx="5219554" cy="3513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203465" y="2154172"/>
            <a:ext cx="1555362" cy="6344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JTextField</a:t>
            </a:r>
            <a:r>
              <a:rPr lang="fr-FR" sz="1100" dirty="0" smtClean="0"/>
              <a:t> : pour écrire la requête à la main</a:t>
            </a:r>
            <a:endParaRPr lang="fr-FR" sz="1100" dirty="0"/>
          </a:p>
        </p:txBody>
      </p:sp>
      <p:sp>
        <p:nvSpPr>
          <p:cNvPr id="14" name="Rectangle 13"/>
          <p:cNvSpPr/>
          <p:nvPr/>
        </p:nvSpPr>
        <p:spPr>
          <a:xfrm>
            <a:off x="3758827" y="4411697"/>
            <a:ext cx="1458685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Jbutton</a:t>
            </a:r>
            <a:r>
              <a:rPr lang="fr-FR" sz="1100" dirty="0" smtClean="0"/>
              <a:t> : </a:t>
            </a:r>
            <a:r>
              <a:rPr lang="fr-FR" sz="1100" dirty="0" err="1" smtClean="0"/>
              <a:t>Executer</a:t>
            </a:r>
            <a:endParaRPr lang="fr-FR" sz="1100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5866362" y="3569112"/>
            <a:ext cx="474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340840" y="1812246"/>
            <a:ext cx="5219554" cy="3513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8109111" y="2521831"/>
            <a:ext cx="3043571" cy="233276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Jtable</a:t>
            </a:r>
            <a:r>
              <a:rPr lang="fr-FR" sz="1100" dirty="0" smtClean="0"/>
              <a:t> : affiche le résultat de la requête</a:t>
            </a:r>
            <a:endParaRPr lang="fr-FR" sz="1100" dirty="0"/>
          </a:p>
        </p:txBody>
      </p:sp>
      <p:sp>
        <p:nvSpPr>
          <p:cNvPr id="22" name="Rectangle 21"/>
          <p:cNvSpPr/>
          <p:nvPr/>
        </p:nvSpPr>
        <p:spPr>
          <a:xfrm>
            <a:off x="646808" y="1812246"/>
            <a:ext cx="1234360" cy="35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4" name="Rectangle 23"/>
          <p:cNvSpPr/>
          <p:nvPr/>
        </p:nvSpPr>
        <p:spPr>
          <a:xfrm>
            <a:off x="772874" y="1956872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Recherche</a:t>
            </a:r>
            <a:endParaRPr lang="fr-FR" sz="1200" dirty="0"/>
          </a:p>
        </p:txBody>
      </p:sp>
      <p:sp>
        <p:nvSpPr>
          <p:cNvPr id="25" name="Rectangle 24"/>
          <p:cNvSpPr/>
          <p:nvPr/>
        </p:nvSpPr>
        <p:spPr>
          <a:xfrm>
            <a:off x="772874" y="2560923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Mise a jour</a:t>
            </a:r>
            <a:endParaRPr lang="fr-FR" sz="1200" dirty="0"/>
          </a:p>
        </p:txBody>
      </p:sp>
      <p:sp>
        <p:nvSpPr>
          <p:cNvPr id="26" name="Rectangle 25"/>
          <p:cNvSpPr/>
          <p:nvPr/>
        </p:nvSpPr>
        <p:spPr>
          <a:xfrm>
            <a:off x="784524" y="3187299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</a:t>
            </a:r>
            <a:r>
              <a:rPr lang="fr-FR" sz="1200" dirty="0" err="1" smtClean="0"/>
              <a:t>Reporting</a:t>
            </a:r>
            <a:endParaRPr lang="fr-FR" sz="1200" dirty="0"/>
          </a:p>
        </p:txBody>
      </p:sp>
      <p:sp>
        <p:nvSpPr>
          <p:cNvPr id="27" name="Rectangle 26"/>
          <p:cNvSpPr/>
          <p:nvPr/>
        </p:nvSpPr>
        <p:spPr>
          <a:xfrm>
            <a:off x="772874" y="3860824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Requêtes</a:t>
            </a:r>
            <a:endParaRPr lang="fr-FR" sz="1200" dirty="0"/>
          </a:p>
        </p:txBody>
      </p:sp>
      <p:sp>
        <p:nvSpPr>
          <p:cNvPr id="28" name="Rectangle 27"/>
          <p:cNvSpPr/>
          <p:nvPr/>
        </p:nvSpPr>
        <p:spPr>
          <a:xfrm>
            <a:off x="791756" y="4540293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Quitter</a:t>
            </a:r>
            <a:endParaRPr lang="fr-FR" sz="1200" dirty="0"/>
          </a:p>
        </p:txBody>
      </p:sp>
      <p:sp>
        <p:nvSpPr>
          <p:cNvPr id="29" name="Rectangle 28"/>
          <p:cNvSpPr/>
          <p:nvPr/>
        </p:nvSpPr>
        <p:spPr>
          <a:xfrm>
            <a:off x="6340840" y="1812246"/>
            <a:ext cx="1234360" cy="35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30" name="Rectangle 29"/>
          <p:cNvSpPr/>
          <p:nvPr/>
        </p:nvSpPr>
        <p:spPr>
          <a:xfrm>
            <a:off x="6466906" y="1956872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Recherche</a:t>
            </a:r>
            <a:endParaRPr lang="fr-FR" sz="1200" dirty="0"/>
          </a:p>
        </p:txBody>
      </p:sp>
      <p:sp>
        <p:nvSpPr>
          <p:cNvPr id="31" name="Rectangle 30"/>
          <p:cNvSpPr/>
          <p:nvPr/>
        </p:nvSpPr>
        <p:spPr>
          <a:xfrm>
            <a:off x="6466906" y="2560923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Mise a jour</a:t>
            </a:r>
            <a:endParaRPr lang="fr-FR" sz="1200" dirty="0"/>
          </a:p>
        </p:txBody>
      </p:sp>
      <p:sp>
        <p:nvSpPr>
          <p:cNvPr id="32" name="Rectangle 31"/>
          <p:cNvSpPr/>
          <p:nvPr/>
        </p:nvSpPr>
        <p:spPr>
          <a:xfrm>
            <a:off x="6478556" y="3187299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</a:t>
            </a:r>
            <a:r>
              <a:rPr lang="fr-FR" sz="1200" dirty="0" err="1" smtClean="0"/>
              <a:t>Reporting</a:t>
            </a:r>
            <a:endParaRPr lang="fr-FR" sz="1200" dirty="0"/>
          </a:p>
        </p:txBody>
      </p:sp>
      <p:sp>
        <p:nvSpPr>
          <p:cNvPr id="33" name="Rectangle 32"/>
          <p:cNvSpPr/>
          <p:nvPr/>
        </p:nvSpPr>
        <p:spPr>
          <a:xfrm>
            <a:off x="6466906" y="3860824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Requêtes</a:t>
            </a:r>
            <a:endParaRPr lang="fr-FR" sz="1200" dirty="0"/>
          </a:p>
        </p:txBody>
      </p:sp>
      <p:sp>
        <p:nvSpPr>
          <p:cNvPr id="34" name="Rectangle 33"/>
          <p:cNvSpPr/>
          <p:nvPr/>
        </p:nvSpPr>
        <p:spPr>
          <a:xfrm>
            <a:off x="6485788" y="4540293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Quitter</a:t>
            </a:r>
            <a:endParaRPr lang="fr-FR" sz="1200" dirty="0"/>
          </a:p>
        </p:txBody>
      </p:sp>
      <p:sp>
        <p:nvSpPr>
          <p:cNvPr id="35" name="ZoneTexte 34"/>
          <p:cNvSpPr txBox="1"/>
          <p:nvPr/>
        </p:nvSpPr>
        <p:spPr>
          <a:xfrm>
            <a:off x="2026116" y="5023695"/>
            <a:ext cx="18245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Layout</a:t>
            </a:r>
            <a:r>
              <a:rPr lang="fr-FR" sz="1100" dirty="0" smtClean="0"/>
              <a:t> : </a:t>
            </a:r>
            <a:r>
              <a:rPr lang="fr-FR" sz="1100" dirty="0" err="1" smtClean="0"/>
              <a:t>Null</a:t>
            </a:r>
            <a:r>
              <a:rPr lang="fr-FR" sz="1100" dirty="0" smtClean="0"/>
              <a:t> avec </a:t>
            </a:r>
            <a:r>
              <a:rPr lang="fr-FR" sz="1100" dirty="0" err="1" smtClean="0"/>
              <a:t>setBounds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05429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486400" y="31479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Mise à jour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66846" y="1745430"/>
            <a:ext cx="5219554" cy="3513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823503" y="2087356"/>
            <a:ext cx="1555362" cy="4067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mtClean="0"/>
              <a:t>JComboBox</a:t>
            </a:r>
            <a:r>
              <a:rPr lang="fr-FR" sz="1100" dirty="0" smtClean="0"/>
              <a:t> : Insérer, Modifier, Supprimer</a:t>
            </a:r>
            <a:endParaRPr lang="fr-FR" sz="1100" dirty="0"/>
          </a:p>
        </p:txBody>
      </p:sp>
      <p:sp>
        <p:nvSpPr>
          <p:cNvPr id="22" name="Rectangle 21"/>
          <p:cNvSpPr/>
          <p:nvPr/>
        </p:nvSpPr>
        <p:spPr>
          <a:xfrm>
            <a:off x="266846" y="1745430"/>
            <a:ext cx="1234360" cy="35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4" name="Rectangle 23"/>
          <p:cNvSpPr/>
          <p:nvPr/>
        </p:nvSpPr>
        <p:spPr>
          <a:xfrm>
            <a:off x="392912" y="1890056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Recherche</a:t>
            </a:r>
            <a:endParaRPr lang="fr-FR" sz="1200" dirty="0"/>
          </a:p>
        </p:txBody>
      </p:sp>
      <p:sp>
        <p:nvSpPr>
          <p:cNvPr id="25" name="Rectangle 24"/>
          <p:cNvSpPr/>
          <p:nvPr/>
        </p:nvSpPr>
        <p:spPr>
          <a:xfrm>
            <a:off x="392912" y="2494107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Mise a jour</a:t>
            </a:r>
            <a:endParaRPr lang="fr-FR" sz="1200" dirty="0"/>
          </a:p>
        </p:txBody>
      </p:sp>
      <p:sp>
        <p:nvSpPr>
          <p:cNvPr id="26" name="Rectangle 25"/>
          <p:cNvSpPr/>
          <p:nvPr/>
        </p:nvSpPr>
        <p:spPr>
          <a:xfrm>
            <a:off x="404562" y="3120483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</a:t>
            </a:r>
            <a:r>
              <a:rPr lang="fr-FR" sz="1200" dirty="0" err="1" smtClean="0"/>
              <a:t>Reporting</a:t>
            </a:r>
            <a:endParaRPr lang="fr-FR" sz="1200" dirty="0"/>
          </a:p>
        </p:txBody>
      </p:sp>
      <p:sp>
        <p:nvSpPr>
          <p:cNvPr id="27" name="Rectangle 26"/>
          <p:cNvSpPr/>
          <p:nvPr/>
        </p:nvSpPr>
        <p:spPr>
          <a:xfrm>
            <a:off x="392912" y="3794008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Requêtes</a:t>
            </a:r>
            <a:endParaRPr lang="fr-FR" sz="1200" dirty="0"/>
          </a:p>
        </p:txBody>
      </p:sp>
      <p:sp>
        <p:nvSpPr>
          <p:cNvPr id="28" name="Rectangle 27"/>
          <p:cNvSpPr/>
          <p:nvPr/>
        </p:nvSpPr>
        <p:spPr>
          <a:xfrm>
            <a:off x="411794" y="4473477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Quitter</a:t>
            </a:r>
            <a:endParaRPr lang="fr-FR" sz="1200" dirty="0"/>
          </a:p>
        </p:txBody>
      </p:sp>
      <p:sp>
        <p:nvSpPr>
          <p:cNvPr id="35" name="ZoneTexte 34"/>
          <p:cNvSpPr txBox="1"/>
          <p:nvPr/>
        </p:nvSpPr>
        <p:spPr>
          <a:xfrm>
            <a:off x="1646154" y="4956879"/>
            <a:ext cx="18245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Layout</a:t>
            </a:r>
            <a:r>
              <a:rPr lang="fr-FR" sz="1100" dirty="0" smtClean="0"/>
              <a:t> : </a:t>
            </a:r>
            <a:r>
              <a:rPr lang="fr-FR" sz="1100" dirty="0" err="1" smtClean="0"/>
              <a:t>Null</a:t>
            </a:r>
            <a:r>
              <a:rPr lang="fr-FR" sz="1100" dirty="0" smtClean="0"/>
              <a:t> avec </a:t>
            </a:r>
            <a:r>
              <a:rPr lang="fr-FR" sz="1100" dirty="0" err="1" smtClean="0"/>
              <a:t>setBounds</a:t>
            </a:r>
            <a:endParaRPr lang="fr-FR" sz="1100" dirty="0"/>
          </a:p>
        </p:txBody>
      </p:sp>
      <p:sp>
        <p:nvSpPr>
          <p:cNvPr id="14" name="Rectangle 13"/>
          <p:cNvSpPr/>
          <p:nvPr/>
        </p:nvSpPr>
        <p:spPr>
          <a:xfrm>
            <a:off x="6483715" y="1745430"/>
            <a:ext cx="5219554" cy="3513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6483715" y="1745430"/>
            <a:ext cx="1234360" cy="35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7" name="Rectangle 16"/>
          <p:cNvSpPr/>
          <p:nvPr/>
        </p:nvSpPr>
        <p:spPr>
          <a:xfrm>
            <a:off x="6609781" y="1890056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Recherche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609781" y="2494107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Mise a jour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6621431" y="3120483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</a:t>
            </a:r>
            <a:r>
              <a:rPr lang="fr-FR" sz="1200" dirty="0" err="1" smtClean="0"/>
              <a:t>Reporting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6609781" y="3794008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Requêtes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6628663" y="4473477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Quitter</a:t>
            </a:r>
            <a:endParaRPr lang="fr-FR" sz="1200" dirty="0"/>
          </a:p>
        </p:txBody>
      </p:sp>
      <p:sp>
        <p:nvSpPr>
          <p:cNvPr id="23" name="ZoneTexte 22"/>
          <p:cNvSpPr txBox="1"/>
          <p:nvPr/>
        </p:nvSpPr>
        <p:spPr>
          <a:xfrm>
            <a:off x="7863023" y="4956879"/>
            <a:ext cx="18245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Layout</a:t>
            </a:r>
            <a:r>
              <a:rPr lang="fr-FR" sz="1100" dirty="0" smtClean="0"/>
              <a:t> : </a:t>
            </a:r>
            <a:r>
              <a:rPr lang="fr-FR" sz="1100" dirty="0" err="1" smtClean="0"/>
              <a:t>Null</a:t>
            </a:r>
            <a:r>
              <a:rPr lang="fr-FR" sz="1100" dirty="0" smtClean="0"/>
              <a:t> avec </a:t>
            </a:r>
            <a:r>
              <a:rPr lang="fr-FR" sz="1100" dirty="0" err="1" smtClean="0"/>
              <a:t>setBounds</a:t>
            </a:r>
            <a:endParaRPr lang="fr-FR" sz="1100" dirty="0"/>
          </a:p>
        </p:txBody>
      </p:sp>
      <p:sp>
        <p:nvSpPr>
          <p:cNvPr id="29" name="Rectangle 28"/>
          <p:cNvSpPr/>
          <p:nvPr/>
        </p:nvSpPr>
        <p:spPr>
          <a:xfrm>
            <a:off x="8050882" y="2087356"/>
            <a:ext cx="1555362" cy="4986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JComboBox</a:t>
            </a:r>
            <a:r>
              <a:rPr lang="fr-FR" sz="1100" dirty="0" smtClean="0"/>
              <a:t> : Choisir quoi modifier (quel table)</a:t>
            </a:r>
            <a:endParaRPr lang="fr-FR" sz="1100" dirty="0"/>
          </a:p>
        </p:txBody>
      </p:sp>
      <p:sp>
        <p:nvSpPr>
          <p:cNvPr id="30" name="Rectangle 29"/>
          <p:cNvSpPr/>
          <p:nvPr/>
        </p:nvSpPr>
        <p:spPr>
          <a:xfrm>
            <a:off x="8065900" y="2876340"/>
            <a:ext cx="1525325" cy="5066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JTextField</a:t>
            </a:r>
            <a:r>
              <a:rPr lang="fr-FR" sz="1200" dirty="0" smtClean="0"/>
              <a:t> : pour trouver l’élément à modifier (</a:t>
            </a:r>
            <a:r>
              <a:rPr lang="fr-FR" sz="1200" dirty="0" err="1" smtClean="0"/>
              <a:t>mutiple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cxnSp>
        <p:nvCxnSpPr>
          <p:cNvPr id="31" name="Connecteur droit avec flèche 30"/>
          <p:cNvCxnSpPr>
            <a:stCxn id="3" idx="3"/>
            <a:endCxn id="16" idx="1"/>
          </p:cNvCxnSpPr>
          <p:nvPr/>
        </p:nvCxnSpPr>
        <p:spPr>
          <a:xfrm>
            <a:off x="5486400" y="3502296"/>
            <a:ext cx="997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55910" y="3071409"/>
            <a:ext cx="1119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En </a:t>
            </a:r>
            <a:r>
              <a:rPr lang="fr-FR" sz="1100" smtClean="0"/>
              <a:t>fonction de</a:t>
            </a:r>
          </a:p>
          <a:p>
            <a:r>
              <a:rPr lang="fr-FR" sz="1100" dirty="0" smtClean="0"/>
              <a:t>ce qui est choisi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8069477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302</Words>
  <Application>Microsoft Macintosh PowerPoint</Application>
  <PresentationFormat>Grand écran</PresentationFormat>
  <Paragraphs>84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8</cp:revision>
  <dcterms:created xsi:type="dcterms:W3CDTF">2018-04-20T21:19:57Z</dcterms:created>
  <dcterms:modified xsi:type="dcterms:W3CDTF">2018-04-21T20:45:22Z</dcterms:modified>
</cp:coreProperties>
</file>