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86" d="100"/>
          <a:sy n="86" d="100"/>
        </p:scale>
        <p:origin x="9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1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7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6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2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94D5-F13D-9943-99A8-1ACF97B6A7D6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60B1-6D19-DB45-854A-1E4A23F9C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971" y="489857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59428" y="1594757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serveur</a:t>
            </a:r>
            <a:endParaRPr lang="fr-FR" sz="1100" dirty="0"/>
          </a:p>
        </p:txBody>
      </p:sp>
      <p:cxnSp>
        <p:nvCxnSpPr>
          <p:cNvPr id="7" name="Connecteur droit avec flèche 6"/>
          <p:cNvCxnSpPr>
            <a:stCxn id="4" idx="3"/>
          </p:cNvCxnSpPr>
          <p:nvPr/>
        </p:nvCxnSpPr>
        <p:spPr>
          <a:xfrm>
            <a:off x="4833256" y="1785257"/>
            <a:ext cx="176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</p:cNvCxnSpPr>
          <p:nvPr/>
        </p:nvCxnSpPr>
        <p:spPr>
          <a:xfrm flipH="1">
            <a:off x="2846613" y="3080657"/>
            <a:ext cx="1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96742" y="489857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59970" y="3810000"/>
            <a:ext cx="3973285" cy="259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74326" y="881742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4325" y="1426028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74324" y="1997527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137554" y="4196442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137553" y="4762498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137552" y="5335361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137552" y="5868080"/>
            <a:ext cx="3418115" cy="359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JTextField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10175" y="1410091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068780" y="32790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</a:t>
            </a:r>
            <a:r>
              <a:rPr lang="fr-FR" dirty="0" err="1" smtClean="0"/>
              <a:t>Gandalf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7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441" y="934700"/>
            <a:ext cx="8276840" cy="576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1440" y="934700"/>
            <a:ext cx="1957371" cy="576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48719" y="1371600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Recherche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48719" y="2524897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Mise a jour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48719" y="3896975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</a:t>
            </a:r>
            <a:r>
              <a:rPr lang="fr-FR" dirty="0" err="1" smtClean="0"/>
              <a:t>Reporting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41290" y="5297168"/>
            <a:ext cx="1497670" cy="82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Jbutton</a:t>
            </a:r>
            <a:r>
              <a:rPr lang="fr-FR" dirty="0" smtClean="0"/>
              <a:t> : Requêtes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53914" y="345989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Fenêtre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7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12260" y="395416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Recherche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772875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772874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772874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75720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critère</a:t>
            </a:r>
            <a:endParaRPr lang="fr-FR" sz="1100" dirty="0"/>
          </a:p>
        </p:txBody>
      </p:sp>
      <p:sp>
        <p:nvSpPr>
          <p:cNvPr id="10" name="Ellipse 9"/>
          <p:cNvSpPr/>
          <p:nvPr/>
        </p:nvSpPr>
        <p:spPr>
          <a:xfrm>
            <a:off x="2203465" y="2902832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203465" y="3223287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203465" y="3569112"/>
            <a:ext cx="140192" cy="1401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493" y="2831718"/>
            <a:ext cx="1786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JRadioButton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Choix du critère </a:t>
            </a:r>
          </a:p>
          <a:p>
            <a:r>
              <a:rPr lang="fr-FR" dirty="0" smtClean="0"/>
              <a:t>et des conditions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39483" y="46021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6" name="Connecteur droit avec flèche 15"/>
          <p:cNvCxnSpPr>
            <a:stCxn id="3" idx="3"/>
          </p:cNvCxnSpPr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340840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9" name="Rectangle 18"/>
          <p:cNvSpPr/>
          <p:nvPr/>
        </p:nvSpPr>
        <p:spPr>
          <a:xfrm>
            <a:off x="6466907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6466906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466906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6469752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Jtable</a:t>
            </a:r>
            <a:r>
              <a:rPr lang="fr-FR" sz="1100" dirty="0" smtClean="0"/>
              <a:t> : affiche le résultat de la requête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787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86400" y="3147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Reporting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772875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772874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772874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75720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458685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ComboBox</a:t>
            </a:r>
            <a:r>
              <a:rPr lang="fr-FR" sz="1100" dirty="0" smtClean="0"/>
              <a:t> : Choix du </a:t>
            </a:r>
            <a:r>
              <a:rPr lang="fr-FR" sz="1100" dirty="0" err="1" smtClean="0"/>
              <a:t>reporting</a:t>
            </a: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758827" y="44116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5" name="Connecteur droit avec flèche 14"/>
          <p:cNvCxnSpPr>
            <a:stCxn id="4" idx="3"/>
          </p:cNvCxnSpPr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340840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8" name="Rectangle 17"/>
          <p:cNvSpPr/>
          <p:nvPr/>
        </p:nvSpPr>
        <p:spPr>
          <a:xfrm>
            <a:off x="6466907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466906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6466906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469752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JFreeChart</a:t>
            </a:r>
            <a:r>
              <a:rPr lang="fr-FR" sz="1100" dirty="0" smtClean="0"/>
              <a:t> : affiche le graphique en question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354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86400" y="314793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Requetés Compliquées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6808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46808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772875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772874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772874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75720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03465" y="2154172"/>
            <a:ext cx="1555362" cy="6344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JTextField</a:t>
            </a:r>
            <a:r>
              <a:rPr lang="fr-FR" sz="1100" dirty="0" smtClean="0"/>
              <a:t> : pour écrire la requête à la main</a:t>
            </a: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758827" y="4411697"/>
            <a:ext cx="145868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Jbutton</a:t>
            </a:r>
            <a:r>
              <a:rPr lang="fr-FR" sz="1100" dirty="0" smtClean="0"/>
              <a:t> : </a:t>
            </a:r>
            <a:r>
              <a:rPr lang="fr-FR" sz="1100" dirty="0" err="1" smtClean="0"/>
              <a:t>Executer</a:t>
            </a:r>
            <a:endParaRPr lang="fr-FR" sz="1100" dirty="0"/>
          </a:p>
        </p:txBody>
      </p:sp>
      <p:cxnSp>
        <p:nvCxnSpPr>
          <p:cNvPr id="15" name="Connecteur droit avec flèche 14"/>
          <p:cNvCxnSpPr>
            <a:stCxn id="4" idx="3"/>
          </p:cNvCxnSpPr>
          <p:nvPr/>
        </p:nvCxnSpPr>
        <p:spPr>
          <a:xfrm>
            <a:off x="5866362" y="3569112"/>
            <a:ext cx="47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40840" y="1812246"/>
            <a:ext cx="5219554" cy="3513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340840" y="1812246"/>
            <a:ext cx="1234360" cy="35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8" name="Rectangle 17"/>
          <p:cNvSpPr/>
          <p:nvPr/>
        </p:nvSpPr>
        <p:spPr>
          <a:xfrm>
            <a:off x="6466907" y="2030365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Recherche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466906" y="2788576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Mise a jour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6466906" y="3569112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</a:t>
            </a:r>
            <a:r>
              <a:rPr lang="fr-FR" sz="1200" dirty="0" err="1" smtClean="0"/>
              <a:t>Reporting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469752" y="4349794"/>
            <a:ext cx="944463" cy="5048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Jbutton</a:t>
            </a:r>
            <a:r>
              <a:rPr lang="fr-FR" sz="1200" dirty="0" smtClean="0"/>
              <a:t> : Requêtes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8109111" y="2521831"/>
            <a:ext cx="3043571" cy="2332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Jtable</a:t>
            </a:r>
            <a:r>
              <a:rPr lang="fr-FR" sz="1100" dirty="0" smtClean="0"/>
              <a:t> : affiche le résultat de la requête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4296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180</Words>
  <Application>Microsoft Macintosh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</cp:revision>
  <dcterms:created xsi:type="dcterms:W3CDTF">2018-04-20T21:19:57Z</dcterms:created>
  <dcterms:modified xsi:type="dcterms:W3CDTF">2018-04-20T21:44:48Z</dcterms:modified>
</cp:coreProperties>
</file>