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8A63D-5B2B-42E9-8B30-ED3AB37010F8}" type="datetimeFigureOut">
              <a:rPr lang="fr-FR" smtClean="0"/>
              <a:t>14/04/2018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2829C-35B4-4416-947E-0ABAD367A3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2943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8A63D-5B2B-42E9-8B30-ED3AB37010F8}" type="datetimeFigureOut">
              <a:rPr lang="fr-FR" smtClean="0"/>
              <a:t>14/04/2018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2829C-35B4-4416-947E-0ABAD367A3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2331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8A63D-5B2B-42E9-8B30-ED3AB37010F8}" type="datetimeFigureOut">
              <a:rPr lang="fr-FR" smtClean="0"/>
              <a:t>14/04/2018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2829C-35B4-4416-947E-0ABAD367A3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9830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8A63D-5B2B-42E9-8B30-ED3AB37010F8}" type="datetimeFigureOut">
              <a:rPr lang="fr-FR" smtClean="0"/>
              <a:t>14/04/2018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2829C-35B4-4416-947E-0ABAD367A3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3777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8A63D-5B2B-42E9-8B30-ED3AB37010F8}" type="datetimeFigureOut">
              <a:rPr lang="fr-FR" smtClean="0"/>
              <a:t>14/04/2018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2829C-35B4-4416-947E-0ABAD367A3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0768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8A63D-5B2B-42E9-8B30-ED3AB37010F8}" type="datetimeFigureOut">
              <a:rPr lang="fr-FR" smtClean="0"/>
              <a:t>14/04/2018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2829C-35B4-4416-947E-0ABAD367A3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0701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8A63D-5B2B-42E9-8B30-ED3AB37010F8}" type="datetimeFigureOut">
              <a:rPr lang="fr-FR" smtClean="0"/>
              <a:t>14/04/2018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2829C-35B4-4416-947E-0ABAD367A3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6713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8A63D-5B2B-42E9-8B30-ED3AB37010F8}" type="datetimeFigureOut">
              <a:rPr lang="fr-FR" smtClean="0"/>
              <a:t>14/04/2018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2829C-35B4-4416-947E-0ABAD367A3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6364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8A63D-5B2B-42E9-8B30-ED3AB37010F8}" type="datetimeFigureOut">
              <a:rPr lang="fr-FR" smtClean="0"/>
              <a:t>14/04/2018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2829C-35B4-4416-947E-0ABAD367A3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5543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8A63D-5B2B-42E9-8B30-ED3AB37010F8}" type="datetimeFigureOut">
              <a:rPr lang="fr-FR" smtClean="0"/>
              <a:t>14/04/2018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2829C-35B4-4416-947E-0ABAD367A3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6073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8A63D-5B2B-42E9-8B30-ED3AB37010F8}" type="datetimeFigureOut">
              <a:rPr lang="fr-FR" smtClean="0"/>
              <a:t>14/04/2018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2829C-35B4-4416-947E-0ABAD367A3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4782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B8A63D-5B2B-42E9-8B30-ED3AB37010F8}" type="datetimeFigureOut">
              <a:rPr lang="fr-FR" smtClean="0"/>
              <a:t>14/04/2018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62829C-35B4-4416-947E-0ABAD367A3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2270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66451" y="121179"/>
            <a:ext cx="1344058" cy="18288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Service</a:t>
            </a:r>
          </a:p>
          <a:p>
            <a:pPr algn="ctr"/>
            <a:endParaRPr lang="fr-F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fr-FR" sz="1400" b="1" u="sng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Code</a:t>
            </a:r>
          </a:p>
          <a:p>
            <a:r>
              <a:rPr lang="fr-F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Nom </a:t>
            </a:r>
          </a:p>
          <a:p>
            <a:r>
              <a:rPr lang="fr-F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Bâtiment</a:t>
            </a:r>
          </a:p>
          <a:p>
            <a:r>
              <a:rPr lang="fr-F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Directeur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906618" y="121179"/>
            <a:ext cx="1344058" cy="18288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Chambre</a:t>
            </a:r>
          </a:p>
          <a:p>
            <a:pPr algn="ctr"/>
            <a:endParaRPr lang="fr-F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fr-FR" sz="1400" b="1" u="sng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N° Chambre</a:t>
            </a:r>
          </a:p>
          <a:p>
            <a:r>
              <a:rPr lang="fr-FR" sz="1400" b="1" u="sng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#</a:t>
            </a:r>
            <a:r>
              <a:rPr lang="fr-FR" sz="1400" b="1" u="sng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Code_Service</a:t>
            </a:r>
            <a:endParaRPr lang="fr-FR" sz="1400" b="1" u="sng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fr-F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Surveillant</a:t>
            </a:r>
          </a:p>
          <a:p>
            <a:r>
              <a:rPr lang="fr-FR" sz="1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Nb_Lits</a:t>
            </a:r>
            <a:r>
              <a:rPr lang="fr-F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142384" y="943774"/>
            <a:ext cx="1344058" cy="20968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Employé</a:t>
            </a:r>
          </a:p>
          <a:p>
            <a:pPr algn="ctr"/>
            <a:endParaRPr lang="fr-F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fr-FR" sz="1400" b="1" u="sng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Numéro</a:t>
            </a:r>
          </a:p>
          <a:p>
            <a:r>
              <a:rPr lang="fr-FR" sz="1400" i="1" u="sng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Nom</a:t>
            </a:r>
          </a:p>
          <a:p>
            <a:r>
              <a:rPr lang="fr-FR" sz="1400" i="1" u="sng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Prénom</a:t>
            </a:r>
          </a:p>
          <a:p>
            <a:r>
              <a:rPr lang="fr-FR" sz="1400" i="1" u="sng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Tél</a:t>
            </a:r>
          </a:p>
          <a:p>
            <a:r>
              <a:rPr lang="fr-F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Adresse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311978" y="119344"/>
            <a:ext cx="1344058" cy="11916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Docteur</a:t>
            </a:r>
          </a:p>
          <a:p>
            <a:pPr algn="ctr"/>
            <a:endParaRPr lang="fr-F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fr-FR" sz="1400" b="1" u="sng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#Numéro</a:t>
            </a:r>
          </a:p>
          <a:p>
            <a:r>
              <a:rPr lang="fr-F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Spécialité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311977" y="1906832"/>
            <a:ext cx="1344058" cy="14780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Infirmier</a:t>
            </a:r>
          </a:p>
          <a:p>
            <a:pPr algn="ctr"/>
            <a:endParaRPr lang="fr-F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fr-FR" sz="1400" b="1" u="sng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#Numéro</a:t>
            </a:r>
          </a:p>
          <a:p>
            <a:r>
              <a:rPr lang="fr-FR" sz="1400" u="sng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#</a:t>
            </a:r>
            <a:r>
              <a:rPr lang="fr-FR" sz="1400" u="sng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Code_Service</a:t>
            </a:r>
            <a:endParaRPr lang="fr-FR" sz="1400" u="sng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fr-F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Rotation</a:t>
            </a:r>
          </a:p>
          <a:p>
            <a:r>
              <a:rPr lang="fr-F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Salaire</a:t>
            </a:r>
          </a:p>
          <a:p>
            <a:endParaRPr lang="fr-FR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152649" y="2386989"/>
            <a:ext cx="1344058" cy="21409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Malade</a:t>
            </a:r>
          </a:p>
          <a:p>
            <a:pPr algn="ctr"/>
            <a:endParaRPr lang="fr-F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fr-FR" sz="1400" b="1" u="sng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Numéro</a:t>
            </a:r>
            <a:endParaRPr lang="fr-FR" sz="1400" u="sng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fr-FR" sz="1400" i="1" u="sng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Nom</a:t>
            </a:r>
          </a:p>
          <a:p>
            <a:r>
              <a:rPr lang="fr-FR" sz="1400" i="1" u="sng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Prénom</a:t>
            </a:r>
          </a:p>
          <a:p>
            <a:r>
              <a:rPr lang="fr-FR" sz="1400" i="1" u="sng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Tél</a:t>
            </a:r>
          </a:p>
          <a:p>
            <a:r>
              <a:rPr lang="fr-F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Adresse		</a:t>
            </a:r>
          </a:p>
          <a:p>
            <a:r>
              <a:rPr lang="fr-F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Mutuelle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184116" y="2656897"/>
            <a:ext cx="1641513" cy="15937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Hospitalisation</a:t>
            </a:r>
          </a:p>
          <a:p>
            <a:pPr algn="ctr"/>
            <a:endParaRPr lang="fr-F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fr-FR" sz="1400" b="1" u="sng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No_Malade</a:t>
            </a:r>
            <a:endParaRPr lang="fr-FR" sz="1400" b="1" u="sng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fr-FR" sz="1400" u="sng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#</a:t>
            </a:r>
            <a:r>
              <a:rPr lang="fr-FR" sz="1400" u="sng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Code_Service</a:t>
            </a:r>
            <a:endParaRPr lang="fr-FR" sz="1400" u="sng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fr-FR" sz="1400" u="sng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#</a:t>
            </a:r>
            <a:r>
              <a:rPr lang="fr-FR" sz="1400" u="sng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No_Chambre</a:t>
            </a:r>
            <a:endParaRPr lang="fr-FR" sz="1400" u="sng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fr-F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Lit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637643" y="124855"/>
            <a:ext cx="1417503" cy="11861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SOIGNE</a:t>
            </a:r>
          </a:p>
          <a:p>
            <a:pPr algn="ctr"/>
            <a:endParaRPr lang="fr-F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fr-FR" sz="1400" b="1" u="sng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#</a:t>
            </a:r>
            <a:r>
              <a:rPr lang="fr-FR" sz="1400" b="1" u="sng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No_Docteur</a:t>
            </a:r>
            <a:endParaRPr lang="fr-FR" sz="1400" b="1" u="sng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fr-FR" sz="1400" b="1" u="sng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#</a:t>
            </a:r>
            <a:r>
              <a:rPr lang="fr-FR" sz="1400" b="1" u="sng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No_Malade</a:t>
            </a:r>
            <a:endParaRPr lang="fr-FR" sz="1400" b="1" u="sng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9" name="Connecteur en angle 18"/>
          <p:cNvCxnSpPr>
            <a:stCxn id="11" idx="1"/>
            <a:endCxn id="4" idx="3"/>
          </p:cNvCxnSpPr>
          <p:nvPr/>
        </p:nvCxnSpPr>
        <p:spPr>
          <a:xfrm rot="10800000">
            <a:off x="1910510" y="1035580"/>
            <a:ext cx="996109" cy="127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ZoneTexte 23"/>
          <p:cNvSpPr txBox="1"/>
          <p:nvPr/>
        </p:nvSpPr>
        <p:spPr>
          <a:xfrm>
            <a:off x="1910509" y="1046597"/>
            <a:ext cx="230436" cy="2644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1</a:t>
            </a:r>
          </a:p>
        </p:txBody>
      </p:sp>
      <p:sp>
        <p:nvSpPr>
          <p:cNvPr id="25" name="ZoneTexte 24"/>
          <p:cNvSpPr txBox="1"/>
          <p:nvPr/>
        </p:nvSpPr>
        <p:spPr>
          <a:xfrm>
            <a:off x="2676181" y="1046597"/>
            <a:ext cx="230436" cy="2644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N</a:t>
            </a:r>
          </a:p>
        </p:txBody>
      </p:sp>
      <p:sp>
        <p:nvSpPr>
          <p:cNvPr id="30" name="ZoneTexte 29"/>
          <p:cNvSpPr txBox="1"/>
          <p:nvPr/>
        </p:nvSpPr>
        <p:spPr>
          <a:xfrm>
            <a:off x="3572219" y="3514377"/>
            <a:ext cx="230436" cy="2644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N</a:t>
            </a:r>
          </a:p>
        </p:txBody>
      </p:sp>
      <p:cxnSp>
        <p:nvCxnSpPr>
          <p:cNvPr id="31" name="Connecteur en angle 30"/>
          <p:cNvCxnSpPr>
            <a:stCxn id="16" idx="1"/>
            <a:endCxn id="15" idx="3"/>
          </p:cNvCxnSpPr>
          <p:nvPr/>
        </p:nvCxnSpPr>
        <p:spPr>
          <a:xfrm rot="10800000" flipV="1">
            <a:off x="3496708" y="3453781"/>
            <a:ext cx="687409" cy="367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ZoneTexte 34"/>
          <p:cNvSpPr txBox="1"/>
          <p:nvPr/>
        </p:nvSpPr>
        <p:spPr>
          <a:xfrm>
            <a:off x="3953679" y="3525395"/>
            <a:ext cx="230436" cy="2644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N</a:t>
            </a:r>
          </a:p>
        </p:txBody>
      </p:sp>
      <p:cxnSp>
        <p:nvCxnSpPr>
          <p:cNvPr id="47" name="Connecteur en angle 46"/>
          <p:cNvCxnSpPr>
            <a:stCxn id="11" idx="2"/>
            <a:endCxn id="16" idx="0"/>
          </p:cNvCxnSpPr>
          <p:nvPr/>
        </p:nvCxnSpPr>
        <p:spPr>
          <a:xfrm rot="16200000" flipH="1">
            <a:off x="3938302" y="1590325"/>
            <a:ext cx="706917" cy="142622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3363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ZoneTexte 45"/>
          <p:cNvSpPr txBox="1"/>
          <p:nvPr/>
        </p:nvSpPr>
        <p:spPr>
          <a:xfrm>
            <a:off x="396608" y="242371"/>
            <a:ext cx="10994834" cy="7632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R1/  </a:t>
            </a:r>
            <a:r>
              <a:rPr lang="en-GB" sz="1400" dirty="0"/>
              <a:t>SELECT </a:t>
            </a:r>
            <a:r>
              <a:rPr lang="en-GB" sz="1400" dirty="0" err="1"/>
              <a:t>prenom</a:t>
            </a:r>
            <a:r>
              <a:rPr lang="en-GB" sz="1400" dirty="0"/>
              <a:t>, nom FROM </a:t>
            </a:r>
            <a:r>
              <a:rPr lang="en-GB" sz="1400" dirty="0" err="1"/>
              <a:t>malade</a:t>
            </a:r>
            <a:r>
              <a:rPr lang="en-GB" sz="1400" dirty="0"/>
              <a:t> WHERE </a:t>
            </a:r>
            <a:r>
              <a:rPr lang="en-GB" sz="1400" dirty="0" err="1"/>
              <a:t>mutuelle</a:t>
            </a:r>
            <a:r>
              <a:rPr lang="en-GB" sz="1400" dirty="0"/>
              <a:t> ='MAAF’ </a:t>
            </a:r>
          </a:p>
          <a:p>
            <a:endParaRPr lang="fr-FR" sz="1400" dirty="0"/>
          </a:p>
          <a:p>
            <a:r>
              <a:rPr lang="fr-FR" sz="1400" dirty="0"/>
              <a:t>R2/  SELECT </a:t>
            </a:r>
            <a:r>
              <a:rPr lang="fr-FR" sz="1400" dirty="0" err="1"/>
              <a:t>prenom</a:t>
            </a:r>
            <a:r>
              <a:rPr lang="fr-FR" sz="1400" dirty="0"/>
              <a:t>, nom FROM infirmier JOIN </a:t>
            </a:r>
            <a:r>
              <a:rPr lang="fr-FR" sz="1400" dirty="0" err="1"/>
              <a:t>employe</a:t>
            </a:r>
            <a:r>
              <a:rPr lang="fr-FR" sz="1400" dirty="0"/>
              <a:t> ON </a:t>
            </a:r>
            <a:r>
              <a:rPr lang="fr-FR" sz="1400" dirty="0" err="1"/>
              <a:t>infirmier.numero</a:t>
            </a:r>
            <a:r>
              <a:rPr lang="fr-FR" sz="1400" dirty="0"/>
              <a:t> = </a:t>
            </a:r>
            <a:r>
              <a:rPr lang="fr-FR" sz="1400" dirty="0" err="1"/>
              <a:t>employe.numero</a:t>
            </a:r>
            <a:r>
              <a:rPr lang="fr-FR" sz="1400" dirty="0"/>
              <a:t> WHERE rotation = 'NUIT’</a:t>
            </a:r>
          </a:p>
          <a:p>
            <a:endParaRPr lang="fr-FR" sz="1400" dirty="0"/>
          </a:p>
          <a:p>
            <a:r>
              <a:rPr lang="fr-FR" sz="1400" dirty="0"/>
              <a:t>R3/ SELECT </a:t>
            </a:r>
            <a:r>
              <a:rPr lang="fr-FR" sz="1400" dirty="0" err="1"/>
              <a:t>service.nom</a:t>
            </a:r>
            <a:r>
              <a:rPr lang="fr-FR" sz="1400" dirty="0"/>
              <a:t>, </a:t>
            </a:r>
            <a:r>
              <a:rPr lang="fr-FR" sz="1400" dirty="0" err="1"/>
              <a:t>batiment</a:t>
            </a:r>
            <a:r>
              <a:rPr lang="fr-FR" sz="1400" dirty="0"/>
              <a:t>, </a:t>
            </a:r>
            <a:r>
              <a:rPr lang="fr-FR" sz="1400" dirty="0" err="1"/>
              <a:t>prenom</a:t>
            </a:r>
            <a:r>
              <a:rPr lang="fr-FR" sz="1400" dirty="0"/>
              <a:t>, </a:t>
            </a:r>
            <a:r>
              <a:rPr lang="fr-FR" sz="1400" dirty="0" err="1"/>
              <a:t>employe.nom</a:t>
            </a:r>
            <a:r>
              <a:rPr lang="fr-FR" sz="1400" dirty="0"/>
              <a:t>, </a:t>
            </a:r>
            <a:r>
              <a:rPr lang="fr-FR" sz="1400" dirty="0" err="1"/>
              <a:t>specialite</a:t>
            </a:r>
            <a:r>
              <a:rPr lang="fr-FR" sz="1400" dirty="0"/>
              <a:t> FROM service JOIN docteur ON directeur = </a:t>
            </a:r>
            <a:r>
              <a:rPr lang="fr-FR" sz="1400" dirty="0" err="1"/>
              <a:t>docteur.numero</a:t>
            </a:r>
            <a:r>
              <a:rPr lang="fr-FR" sz="1400" dirty="0"/>
              <a:t> JOIN </a:t>
            </a:r>
            <a:r>
              <a:rPr lang="fr-FR" sz="1400" dirty="0" err="1"/>
              <a:t>employe</a:t>
            </a:r>
            <a:r>
              <a:rPr lang="fr-FR" sz="1400" dirty="0"/>
              <a:t> ON directeur = </a:t>
            </a:r>
            <a:r>
              <a:rPr lang="fr-FR" sz="1400" dirty="0" err="1"/>
              <a:t>employe.numero</a:t>
            </a:r>
            <a:endParaRPr lang="fr-FR" sz="1400" dirty="0"/>
          </a:p>
          <a:p>
            <a:endParaRPr lang="fr-FR" sz="1400" dirty="0"/>
          </a:p>
          <a:p>
            <a:r>
              <a:rPr lang="fr-FR" sz="1400" dirty="0"/>
              <a:t>R4/ SELECT </a:t>
            </a:r>
            <a:r>
              <a:rPr lang="fr-FR" sz="1400" dirty="0" err="1"/>
              <a:t>chambre.no_chambre</a:t>
            </a:r>
            <a:r>
              <a:rPr lang="fr-FR" sz="1400" dirty="0"/>
              <a:t>, lit , </a:t>
            </a:r>
            <a:r>
              <a:rPr lang="fr-FR" sz="1400" dirty="0" err="1"/>
              <a:t>service.nom</a:t>
            </a:r>
            <a:r>
              <a:rPr lang="fr-FR" sz="1400" dirty="0"/>
              <a:t>, </a:t>
            </a:r>
            <a:r>
              <a:rPr lang="fr-FR" sz="1400" dirty="0" err="1"/>
              <a:t>prenom</a:t>
            </a:r>
            <a:r>
              <a:rPr lang="fr-FR" sz="1400" dirty="0"/>
              <a:t>, </a:t>
            </a:r>
            <a:r>
              <a:rPr lang="fr-FR" sz="1400" dirty="0" err="1"/>
              <a:t>malade.nom</a:t>
            </a:r>
            <a:r>
              <a:rPr lang="fr-FR" sz="1400" dirty="0"/>
              <a:t>, mutuelle </a:t>
            </a:r>
          </a:p>
          <a:p>
            <a:r>
              <a:rPr lang="fr-FR" sz="1400" dirty="0"/>
              <a:t>FROM chambre </a:t>
            </a:r>
          </a:p>
          <a:p>
            <a:r>
              <a:rPr lang="fr-FR" sz="1400" dirty="0"/>
              <a:t>JOIN service ON </a:t>
            </a:r>
            <a:r>
              <a:rPr lang="fr-FR" sz="1400" dirty="0" err="1"/>
              <a:t>chambre.code_service</a:t>
            </a:r>
            <a:r>
              <a:rPr lang="fr-FR" sz="1400" dirty="0"/>
              <a:t> = code</a:t>
            </a:r>
          </a:p>
          <a:p>
            <a:r>
              <a:rPr lang="fr-FR" sz="1400" dirty="0"/>
              <a:t>JOIN hospitalisation ON </a:t>
            </a:r>
            <a:r>
              <a:rPr lang="fr-FR" sz="1400" dirty="0" err="1"/>
              <a:t>chambre.code_service</a:t>
            </a:r>
            <a:r>
              <a:rPr lang="fr-FR" sz="1400" dirty="0"/>
              <a:t> = </a:t>
            </a:r>
            <a:r>
              <a:rPr lang="fr-FR" sz="1400" dirty="0" err="1"/>
              <a:t>hospitalisation.code_service</a:t>
            </a:r>
            <a:r>
              <a:rPr lang="fr-FR" sz="1400" dirty="0"/>
              <a:t> and </a:t>
            </a:r>
            <a:r>
              <a:rPr lang="fr-FR" sz="1400" dirty="0" err="1"/>
              <a:t>chambre.no_chambre</a:t>
            </a:r>
            <a:r>
              <a:rPr lang="fr-FR" sz="1400" dirty="0"/>
              <a:t> = </a:t>
            </a:r>
            <a:r>
              <a:rPr lang="fr-FR" sz="1400" dirty="0" err="1"/>
              <a:t>hospitalisation.no_Chambre</a:t>
            </a:r>
            <a:endParaRPr lang="fr-FR" sz="1400" dirty="0"/>
          </a:p>
          <a:p>
            <a:r>
              <a:rPr lang="fr-FR" sz="1400" dirty="0"/>
              <a:t>JOIN malade ON </a:t>
            </a:r>
            <a:r>
              <a:rPr lang="fr-FR" sz="1400" dirty="0" err="1"/>
              <a:t>numero</a:t>
            </a:r>
            <a:r>
              <a:rPr lang="fr-FR" sz="1400" dirty="0"/>
              <a:t> = </a:t>
            </a:r>
            <a:r>
              <a:rPr lang="fr-FR" sz="1400" dirty="0" err="1"/>
              <a:t>no_Malade</a:t>
            </a:r>
            <a:endParaRPr lang="fr-FR" sz="1400" dirty="0"/>
          </a:p>
          <a:p>
            <a:r>
              <a:rPr lang="fr-FR" sz="1400" dirty="0"/>
              <a:t>WHERE </a:t>
            </a:r>
            <a:r>
              <a:rPr lang="fr-FR" sz="1400" dirty="0" err="1"/>
              <a:t>batiment</a:t>
            </a:r>
            <a:r>
              <a:rPr lang="fr-FR" sz="1400" dirty="0"/>
              <a:t> = 'B' AND mutuelle LIKE 'MN%'</a:t>
            </a:r>
          </a:p>
          <a:p>
            <a:endParaRPr lang="fr-FR" sz="1400" dirty="0"/>
          </a:p>
          <a:p>
            <a:r>
              <a:rPr lang="fr-FR" sz="1400" dirty="0"/>
              <a:t>R5/ select </a:t>
            </a:r>
            <a:r>
              <a:rPr lang="fr-FR" sz="1400" dirty="0" err="1"/>
              <a:t>code_Service</a:t>
            </a:r>
            <a:r>
              <a:rPr lang="fr-FR" sz="1400" dirty="0"/>
              <a:t>, </a:t>
            </a:r>
            <a:r>
              <a:rPr lang="fr-FR" sz="1400" dirty="0" err="1"/>
              <a:t>avg</a:t>
            </a:r>
            <a:r>
              <a:rPr lang="fr-FR" sz="1400" dirty="0"/>
              <a:t>(Salaire) </a:t>
            </a:r>
            <a:r>
              <a:rPr lang="fr-FR" sz="1400" dirty="0" err="1"/>
              <a:t>From</a:t>
            </a:r>
            <a:r>
              <a:rPr lang="fr-FR" sz="1400" dirty="0"/>
              <a:t> infirmier Group By </a:t>
            </a:r>
            <a:r>
              <a:rPr lang="fr-FR" sz="1400" dirty="0" err="1"/>
              <a:t>code_service</a:t>
            </a:r>
            <a:r>
              <a:rPr lang="fr-FR" sz="1400" dirty="0"/>
              <a:t> </a:t>
            </a:r>
          </a:p>
          <a:p>
            <a:endParaRPr lang="fr-FR" sz="1400" dirty="0"/>
          </a:p>
          <a:p>
            <a:r>
              <a:rPr lang="fr-FR" sz="1400" dirty="0"/>
              <a:t>R6/ select </a:t>
            </a:r>
            <a:r>
              <a:rPr lang="fr-FR" sz="1400" dirty="0" err="1"/>
              <a:t>code_service</a:t>
            </a:r>
            <a:r>
              <a:rPr lang="fr-FR" sz="1400" dirty="0"/>
              <a:t>, AVG(</a:t>
            </a:r>
            <a:r>
              <a:rPr lang="fr-FR" sz="1400" dirty="0" err="1"/>
              <a:t>nb_lits</a:t>
            </a:r>
            <a:r>
              <a:rPr lang="fr-FR" sz="1400" dirty="0"/>
              <a:t>)</a:t>
            </a:r>
          </a:p>
          <a:p>
            <a:r>
              <a:rPr lang="fr-FR" sz="1400" dirty="0" err="1"/>
              <a:t>From</a:t>
            </a:r>
            <a:r>
              <a:rPr lang="fr-FR" sz="1400" dirty="0"/>
              <a:t> chambre</a:t>
            </a:r>
          </a:p>
          <a:p>
            <a:r>
              <a:rPr lang="fr-FR" sz="1400" dirty="0" err="1"/>
              <a:t>Join</a:t>
            </a:r>
            <a:r>
              <a:rPr lang="fr-FR" sz="1400" dirty="0"/>
              <a:t> service on </a:t>
            </a:r>
            <a:r>
              <a:rPr lang="fr-FR" sz="1400" dirty="0" err="1"/>
              <a:t>code_service</a:t>
            </a:r>
            <a:r>
              <a:rPr lang="fr-FR" sz="1400" dirty="0"/>
              <a:t> = Code</a:t>
            </a:r>
          </a:p>
          <a:p>
            <a:r>
              <a:rPr lang="fr-FR" sz="1400" dirty="0" err="1"/>
              <a:t>Where</a:t>
            </a:r>
            <a:r>
              <a:rPr lang="fr-FR" sz="1400" dirty="0"/>
              <a:t> </a:t>
            </a:r>
            <a:r>
              <a:rPr lang="fr-FR" sz="1400" dirty="0" err="1"/>
              <a:t>batiment</a:t>
            </a:r>
            <a:r>
              <a:rPr lang="fr-FR" sz="1400" dirty="0"/>
              <a:t> = 'A'</a:t>
            </a:r>
          </a:p>
          <a:p>
            <a:r>
              <a:rPr lang="fr-FR" sz="1400" dirty="0"/>
              <a:t>Group By </a:t>
            </a:r>
            <a:r>
              <a:rPr lang="fr-FR" sz="1400" dirty="0" err="1"/>
              <a:t>code_service</a:t>
            </a:r>
            <a:endParaRPr lang="fr-FR" sz="1400" dirty="0"/>
          </a:p>
          <a:p>
            <a:endParaRPr lang="fr-FR" sz="1400" dirty="0"/>
          </a:p>
          <a:p>
            <a:r>
              <a:rPr lang="fr-FR" sz="1400" dirty="0"/>
              <a:t>R7/ </a:t>
            </a:r>
            <a:r>
              <a:rPr lang="en-GB" sz="1400" dirty="0"/>
              <a:t>select nom, </a:t>
            </a:r>
            <a:r>
              <a:rPr lang="en-GB" sz="1400" dirty="0" err="1"/>
              <a:t>prenom</a:t>
            </a:r>
            <a:r>
              <a:rPr lang="en-GB" sz="1400" dirty="0"/>
              <a:t>, count(</a:t>
            </a:r>
            <a:r>
              <a:rPr lang="en-GB" sz="1400" dirty="0" err="1"/>
              <a:t>no_docteur</a:t>
            </a:r>
            <a:r>
              <a:rPr lang="en-GB" sz="1400" dirty="0"/>
              <a:t>), count(distinct </a:t>
            </a:r>
            <a:r>
              <a:rPr lang="en-GB" sz="1400" dirty="0" err="1"/>
              <a:t>specialite</a:t>
            </a:r>
            <a:r>
              <a:rPr lang="en-GB" sz="1400" dirty="0"/>
              <a:t>)</a:t>
            </a:r>
          </a:p>
          <a:p>
            <a:r>
              <a:rPr lang="en-GB" sz="1400" dirty="0"/>
              <a:t>From </a:t>
            </a:r>
            <a:r>
              <a:rPr lang="en-GB" sz="1400" dirty="0" err="1"/>
              <a:t>soigne</a:t>
            </a:r>
            <a:endParaRPr lang="en-GB" sz="1400" dirty="0"/>
          </a:p>
          <a:p>
            <a:r>
              <a:rPr lang="en-GB" sz="1400" dirty="0"/>
              <a:t>Join </a:t>
            </a:r>
            <a:r>
              <a:rPr lang="en-GB" sz="1400" dirty="0" err="1"/>
              <a:t>malade</a:t>
            </a:r>
            <a:r>
              <a:rPr lang="en-GB" sz="1400" dirty="0"/>
              <a:t> on </a:t>
            </a:r>
            <a:r>
              <a:rPr lang="en-GB" sz="1400" dirty="0" err="1"/>
              <a:t>malade.numero</a:t>
            </a:r>
            <a:r>
              <a:rPr lang="en-GB" sz="1400" dirty="0"/>
              <a:t> = </a:t>
            </a:r>
            <a:r>
              <a:rPr lang="en-GB" sz="1400" dirty="0" err="1"/>
              <a:t>no_malade</a:t>
            </a:r>
            <a:endParaRPr lang="en-GB" sz="1400" dirty="0"/>
          </a:p>
          <a:p>
            <a:r>
              <a:rPr lang="en-GB" sz="1400" dirty="0"/>
              <a:t>Join </a:t>
            </a:r>
            <a:r>
              <a:rPr lang="en-GB" sz="1400" dirty="0" err="1"/>
              <a:t>docteur</a:t>
            </a:r>
            <a:r>
              <a:rPr lang="en-GB" sz="1400" dirty="0"/>
              <a:t> on </a:t>
            </a:r>
            <a:r>
              <a:rPr lang="en-GB" sz="1400" dirty="0" err="1"/>
              <a:t>docteur.numero</a:t>
            </a:r>
            <a:r>
              <a:rPr lang="en-GB" sz="1400" dirty="0"/>
              <a:t> = </a:t>
            </a:r>
            <a:r>
              <a:rPr lang="en-GB" sz="1400" dirty="0" err="1"/>
              <a:t>soigne.no_docteur</a:t>
            </a:r>
            <a:endParaRPr lang="en-GB" sz="1400" dirty="0"/>
          </a:p>
          <a:p>
            <a:r>
              <a:rPr lang="en-GB" sz="1400" dirty="0"/>
              <a:t>Group By </a:t>
            </a:r>
            <a:r>
              <a:rPr lang="en-GB" sz="1400" dirty="0" err="1"/>
              <a:t>no_malade</a:t>
            </a:r>
            <a:endParaRPr lang="en-GB" sz="1400" dirty="0"/>
          </a:p>
          <a:p>
            <a:r>
              <a:rPr lang="en-GB" sz="1400" dirty="0"/>
              <a:t>Having count(</a:t>
            </a:r>
            <a:r>
              <a:rPr lang="en-GB" sz="1400" dirty="0" err="1"/>
              <a:t>no_docteur</a:t>
            </a:r>
            <a:r>
              <a:rPr lang="en-GB" sz="1400" dirty="0"/>
              <a:t>) &gt;3</a:t>
            </a:r>
          </a:p>
          <a:p>
            <a:endParaRPr lang="fr-FR" sz="1400" dirty="0"/>
          </a:p>
          <a:p>
            <a:endParaRPr lang="fr-FR" sz="1400" dirty="0"/>
          </a:p>
          <a:p>
            <a:endParaRPr lang="fr-FR" sz="1400" dirty="0"/>
          </a:p>
          <a:p>
            <a:endParaRPr lang="fr-FR" sz="1400" dirty="0"/>
          </a:p>
          <a:p>
            <a:endParaRPr lang="fr-FR" sz="1400" dirty="0"/>
          </a:p>
          <a:p>
            <a:endParaRPr lang="fr-FR" sz="1400" dirty="0"/>
          </a:p>
          <a:p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379330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ZoneTexte 45"/>
          <p:cNvSpPr txBox="1"/>
          <p:nvPr/>
        </p:nvSpPr>
        <p:spPr>
          <a:xfrm>
            <a:off x="396608" y="242371"/>
            <a:ext cx="10994834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R8/ select nom, count(</a:t>
            </a:r>
            <a:r>
              <a:rPr lang="fr-FR" sz="1400" dirty="0" err="1"/>
              <a:t>infirmier.numero</a:t>
            </a:r>
            <a:r>
              <a:rPr lang="fr-FR" sz="1400" dirty="0"/>
              <a:t>)/ count(</a:t>
            </a:r>
            <a:r>
              <a:rPr lang="fr-FR" sz="1400" dirty="0" err="1"/>
              <a:t>no_malade</a:t>
            </a:r>
            <a:r>
              <a:rPr lang="fr-FR" sz="1400" dirty="0"/>
              <a:t>)</a:t>
            </a:r>
          </a:p>
          <a:p>
            <a:r>
              <a:rPr lang="fr-FR" sz="1400" dirty="0" err="1"/>
              <a:t>From</a:t>
            </a:r>
            <a:r>
              <a:rPr lang="fr-FR" sz="1400" dirty="0"/>
              <a:t> service</a:t>
            </a:r>
          </a:p>
          <a:p>
            <a:r>
              <a:rPr lang="fr-FR" sz="1400" dirty="0" err="1"/>
              <a:t>Join</a:t>
            </a:r>
            <a:r>
              <a:rPr lang="fr-FR" sz="1400" dirty="0"/>
              <a:t> hospitalisation on </a:t>
            </a:r>
            <a:r>
              <a:rPr lang="fr-FR" sz="1400" dirty="0" err="1"/>
              <a:t>service.code</a:t>
            </a:r>
            <a:r>
              <a:rPr lang="fr-FR" sz="1400" dirty="0"/>
              <a:t>= </a:t>
            </a:r>
            <a:r>
              <a:rPr lang="fr-FR" sz="1400" dirty="0" err="1"/>
              <a:t>hospitalisation.code_service</a:t>
            </a:r>
            <a:r>
              <a:rPr lang="fr-FR" sz="1400" dirty="0"/>
              <a:t> </a:t>
            </a:r>
          </a:p>
          <a:p>
            <a:r>
              <a:rPr lang="fr-FR" sz="1400" dirty="0" err="1"/>
              <a:t>Join</a:t>
            </a:r>
            <a:r>
              <a:rPr lang="fr-FR" sz="1400" dirty="0"/>
              <a:t> infirmier on </a:t>
            </a:r>
            <a:r>
              <a:rPr lang="fr-FR" sz="1400" dirty="0" err="1"/>
              <a:t>service.code</a:t>
            </a:r>
            <a:r>
              <a:rPr lang="fr-FR" sz="1400" dirty="0"/>
              <a:t>= </a:t>
            </a:r>
            <a:r>
              <a:rPr lang="fr-FR" sz="1400" dirty="0" err="1"/>
              <a:t>infirmier.code_service</a:t>
            </a:r>
            <a:r>
              <a:rPr lang="fr-FR" sz="1400" dirty="0"/>
              <a:t> </a:t>
            </a:r>
          </a:p>
          <a:p>
            <a:r>
              <a:rPr lang="fr-FR" sz="1400" dirty="0"/>
              <a:t>Group By nom </a:t>
            </a:r>
          </a:p>
          <a:p>
            <a:r>
              <a:rPr lang="fr-FR" sz="1400" dirty="0" err="1"/>
              <a:t>Order</a:t>
            </a:r>
            <a:r>
              <a:rPr lang="fr-FR" sz="1400" dirty="0"/>
              <a:t> by nom </a:t>
            </a:r>
          </a:p>
          <a:p>
            <a:endParaRPr lang="fr-FR" sz="1400" dirty="0"/>
          </a:p>
          <a:p>
            <a:endParaRPr lang="fr-FR" sz="1400" dirty="0"/>
          </a:p>
          <a:p>
            <a:r>
              <a:rPr lang="fr-FR" sz="1400" dirty="0"/>
              <a:t>R9 select </a:t>
            </a:r>
            <a:r>
              <a:rPr lang="fr-FR" sz="1400" dirty="0" err="1"/>
              <a:t>prenom</a:t>
            </a:r>
            <a:r>
              <a:rPr lang="fr-FR" sz="1400" dirty="0"/>
              <a:t>, nom, count(</a:t>
            </a:r>
            <a:r>
              <a:rPr lang="fr-FR" sz="1400" dirty="0" err="1"/>
              <a:t>no_malade</a:t>
            </a:r>
            <a:r>
              <a:rPr lang="fr-FR" sz="1400" dirty="0"/>
              <a:t>) </a:t>
            </a:r>
          </a:p>
          <a:p>
            <a:r>
              <a:rPr lang="fr-FR" sz="1400" dirty="0" err="1"/>
              <a:t>From</a:t>
            </a:r>
            <a:r>
              <a:rPr lang="fr-FR" sz="1400" dirty="0"/>
              <a:t> docteur</a:t>
            </a:r>
          </a:p>
          <a:p>
            <a:r>
              <a:rPr lang="fr-FR" sz="1400" dirty="0" err="1"/>
              <a:t>join</a:t>
            </a:r>
            <a:r>
              <a:rPr lang="fr-FR" sz="1400" dirty="0"/>
              <a:t> </a:t>
            </a:r>
            <a:r>
              <a:rPr lang="fr-FR" sz="1400" dirty="0" err="1"/>
              <a:t>employe</a:t>
            </a:r>
            <a:r>
              <a:rPr lang="fr-FR" sz="1400" dirty="0"/>
              <a:t> on </a:t>
            </a:r>
            <a:r>
              <a:rPr lang="fr-FR" sz="1400" dirty="0" err="1"/>
              <a:t>docteur.numero</a:t>
            </a:r>
            <a:r>
              <a:rPr lang="fr-FR" sz="1400" dirty="0"/>
              <a:t> = </a:t>
            </a:r>
            <a:r>
              <a:rPr lang="fr-FR" sz="1400" dirty="0" err="1"/>
              <a:t>employe.numero</a:t>
            </a:r>
            <a:r>
              <a:rPr lang="fr-FR" sz="1400" dirty="0"/>
              <a:t> </a:t>
            </a:r>
          </a:p>
          <a:p>
            <a:r>
              <a:rPr lang="fr-FR" sz="1400" dirty="0" err="1"/>
              <a:t>Join</a:t>
            </a:r>
            <a:r>
              <a:rPr lang="fr-FR" sz="1400" dirty="0"/>
              <a:t> soigne on </a:t>
            </a:r>
            <a:r>
              <a:rPr lang="fr-FR" sz="1400" dirty="0" err="1"/>
              <a:t>docteur.numero</a:t>
            </a:r>
            <a:r>
              <a:rPr lang="fr-FR" sz="1400" dirty="0"/>
              <a:t>=</a:t>
            </a:r>
            <a:r>
              <a:rPr lang="fr-FR" sz="1400" dirty="0" err="1"/>
              <a:t>no_docteur</a:t>
            </a:r>
            <a:r>
              <a:rPr lang="fr-FR" sz="1400" dirty="0"/>
              <a:t> </a:t>
            </a:r>
          </a:p>
          <a:p>
            <a:r>
              <a:rPr lang="fr-FR" sz="1400" dirty="0"/>
              <a:t>Group by </a:t>
            </a:r>
            <a:r>
              <a:rPr lang="fr-FR" sz="1400" dirty="0" err="1"/>
              <a:t>prenom</a:t>
            </a:r>
            <a:r>
              <a:rPr lang="fr-FR" sz="1400" dirty="0"/>
              <a:t>, nom </a:t>
            </a:r>
          </a:p>
          <a:p>
            <a:r>
              <a:rPr lang="fr-FR" sz="1400" dirty="0" err="1"/>
              <a:t>Having</a:t>
            </a:r>
            <a:r>
              <a:rPr lang="fr-FR" sz="1400" dirty="0"/>
              <a:t> count(*)&gt;0 </a:t>
            </a:r>
          </a:p>
          <a:p>
            <a:r>
              <a:rPr lang="fr-FR" sz="1400" dirty="0" err="1"/>
              <a:t>order</a:t>
            </a:r>
            <a:r>
              <a:rPr lang="fr-FR" sz="1400" dirty="0"/>
              <a:t> by nom </a:t>
            </a:r>
          </a:p>
          <a:p>
            <a:endParaRPr lang="fr-FR" sz="1400" dirty="0"/>
          </a:p>
          <a:p>
            <a:r>
              <a:rPr lang="fr-FR" sz="1400" dirty="0"/>
              <a:t>R10 select </a:t>
            </a:r>
            <a:r>
              <a:rPr lang="fr-FR" sz="1400" dirty="0" err="1"/>
              <a:t>prenom</a:t>
            </a:r>
            <a:r>
              <a:rPr lang="fr-FR" sz="1400" dirty="0"/>
              <a:t>, nom </a:t>
            </a:r>
          </a:p>
          <a:p>
            <a:r>
              <a:rPr lang="fr-FR" sz="1400" dirty="0" err="1"/>
              <a:t>From</a:t>
            </a:r>
            <a:r>
              <a:rPr lang="fr-FR" sz="1400" dirty="0"/>
              <a:t> Docteur </a:t>
            </a:r>
            <a:r>
              <a:rPr lang="fr-FR" sz="1400" dirty="0" err="1"/>
              <a:t>join</a:t>
            </a:r>
            <a:r>
              <a:rPr lang="fr-FR" sz="1400" dirty="0"/>
              <a:t> </a:t>
            </a:r>
            <a:r>
              <a:rPr lang="fr-FR" sz="1400" dirty="0" err="1"/>
              <a:t>Employe</a:t>
            </a:r>
            <a:r>
              <a:rPr lang="fr-FR" sz="1400" dirty="0"/>
              <a:t> on </a:t>
            </a:r>
            <a:r>
              <a:rPr lang="fr-FR" sz="1400" dirty="0" err="1"/>
              <a:t>Docteur.Numero</a:t>
            </a:r>
            <a:r>
              <a:rPr lang="fr-FR" sz="1400" dirty="0"/>
              <a:t> = </a:t>
            </a:r>
            <a:r>
              <a:rPr lang="fr-FR" sz="1400" dirty="0" err="1"/>
              <a:t>Employé.Numéro</a:t>
            </a:r>
            <a:endParaRPr lang="fr-FR" sz="1400" dirty="0"/>
          </a:p>
          <a:p>
            <a:r>
              <a:rPr lang="fr-FR" sz="1400" dirty="0" err="1"/>
              <a:t>Left</a:t>
            </a:r>
            <a:r>
              <a:rPr lang="fr-FR" sz="1400" dirty="0"/>
              <a:t> </a:t>
            </a:r>
            <a:r>
              <a:rPr lang="fr-FR" sz="1400" dirty="0" err="1"/>
              <a:t>Join</a:t>
            </a:r>
            <a:r>
              <a:rPr lang="fr-FR" sz="1400" dirty="0"/>
              <a:t> soigne on </a:t>
            </a:r>
            <a:r>
              <a:rPr lang="fr-FR" sz="1400" dirty="0" err="1"/>
              <a:t>Docteur.Numero</a:t>
            </a:r>
            <a:r>
              <a:rPr lang="fr-FR" sz="1400" dirty="0"/>
              <a:t>=</a:t>
            </a:r>
            <a:r>
              <a:rPr lang="fr-FR" sz="1400" dirty="0" err="1"/>
              <a:t>No_Docteur</a:t>
            </a:r>
            <a:endParaRPr lang="fr-FR" sz="1400" dirty="0"/>
          </a:p>
          <a:p>
            <a:r>
              <a:rPr lang="fr-FR" sz="1400" dirty="0" err="1"/>
              <a:t>Where</a:t>
            </a:r>
            <a:r>
              <a:rPr lang="fr-FR" sz="1400" dirty="0"/>
              <a:t> </a:t>
            </a:r>
            <a:r>
              <a:rPr lang="fr-FR" sz="1400" dirty="0" err="1"/>
              <a:t>No_Malade</a:t>
            </a:r>
            <a:r>
              <a:rPr lang="fr-FR" sz="1400" dirty="0"/>
              <a:t> = </a:t>
            </a:r>
            <a:r>
              <a:rPr lang="fr-FR" sz="1400" dirty="0" err="1"/>
              <a:t>Null</a:t>
            </a:r>
            <a:endParaRPr lang="fr-FR" sz="1400" dirty="0"/>
          </a:p>
          <a:p>
            <a:endParaRPr lang="fr-FR" sz="1400" dirty="0"/>
          </a:p>
          <a:p>
            <a:endParaRPr lang="fr-FR" sz="1400" dirty="0"/>
          </a:p>
          <a:p>
            <a:endParaRPr lang="fr-FR" sz="1400" dirty="0"/>
          </a:p>
          <a:p>
            <a:r>
              <a:rPr lang="en-GB" sz="1400" dirty="0"/>
              <a:t>select </a:t>
            </a:r>
            <a:r>
              <a:rPr lang="en-GB" sz="1400" dirty="0" err="1"/>
              <a:t>code_service</a:t>
            </a:r>
            <a:r>
              <a:rPr lang="en-GB" sz="1400" dirty="0"/>
              <a:t>, count(</a:t>
            </a:r>
            <a:r>
              <a:rPr lang="en-GB" sz="1400" dirty="0" err="1"/>
              <a:t>infirmier.numero</a:t>
            </a:r>
            <a:r>
              <a:rPr lang="en-GB" sz="1400" dirty="0"/>
              <a:t>) </a:t>
            </a:r>
          </a:p>
          <a:p>
            <a:r>
              <a:rPr lang="en-GB" sz="1400" dirty="0"/>
              <a:t>From </a:t>
            </a:r>
            <a:r>
              <a:rPr lang="en-GB" sz="1400" dirty="0" err="1"/>
              <a:t>infirmier</a:t>
            </a:r>
            <a:r>
              <a:rPr lang="en-GB" sz="1400" dirty="0"/>
              <a:t> Group By </a:t>
            </a:r>
            <a:r>
              <a:rPr lang="en-GB" sz="1400" dirty="0" err="1"/>
              <a:t>code_service</a:t>
            </a:r>
            <a:r>
              <a:rPr lang="en-GB" sz="1400" dirty="0"/>
              <a:t> </a:t>
            </a:r>
            <a:endParaRPr lang="fr-FR" sz="1400" dirty="0"/>
          </a:p>
          <a:p>
            <a:endParaRPr lang="fr-FR" sz="1400" dirty="0"/>
          </a:p>
          <a:p>
            <a:endParaRPr lang="fr-FR" sz="1400" dirty="0"/>
          </a:p>
          <a:p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77847607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7217</TotalTime>
  <Words>470</Words>
  <Application>Microsoft Office PowerPoint</Application>
  <PresentationFormat>Grand écran</PresentationFormat>
  <Paragraphs>109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</vt:vector>
  </TitlesOfParts>
  <Company>L'Oréal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GUIBERT Emmanuel</dc:creator>
  <cp:lastModifiedBy>Margaux GUIBERT</cp:lastModifiedBy>
  <cp:revision>29</cp:revision>
  <dcterms:created xsi:type="dcterms:W3CDTF">2018-04-11T15:59:43Z</dcterms:created>
  <dcterms:modified xsi:type="dcterms:W3CDTF">2018-04-16T19:12:56Z</dcterms:modified>
</cp:coreProperties>
</file>