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3"/>
  </p:notesMasterIdLst>
  <p:sldIdLst>
    <p:sldId id="256" r:id="rId2"/>
    <p:sldId id="257" r:id="rId3"/>
    <p:sldId id="284" r:id="rId4"/>
    <p:sldId id="285" r:id="rId5"/>
    <p:sldId id="290" r:id="rId6"/>
    <p:sldId id="291" r:id="rId7"/>
    <p:sldId id="292" r:id="rId8"/>
    <p:sldId id="286" r:id="rId9"/>
    <p:sldId id="287" r:id="rId10"/>
    <p:sldId id="288" r:id="rId11"/>
    <p:sldId id="289" r:id="rId12"/>
    <p:sldId id="258" r:id="rId13"/>
    <p:sldId id="259" r:id="rId14"/>
    <p:sldId id="260" r:id="rId15"/>
    <p:sldId id="261" r:id="rId16"/>
    <p:sldId id="262" r:id="rId17"/>
    <p:sldId id="263" r:id="rId18"/>
    <p:sldId id="265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8" r:id="rId29"/>
    <p:sldId id="279" r:id="rId30"/>
    <p:sldId id="282" r:id="rId31"/>
    <p:sldId id="283" r:id="rId32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34"/>
      <p:bold r:id="rId35"/>
      <p:italic r:id="rId36"/>
      <p:boldItalic r:id="rId37"/>
    </p:embeddedFont>
    <p:embeddedFont>
      <p:font typeface="Homemade Apple" panose="020B0604020202020204" charset="0"/>
      <p:regular r:id="rId38"/>
    </p:embeddedFont>
    <p:embeddedFont>
      <p:font typeface="Raleway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3CE7B10-7B17-4838-8C94-CA3C1291D7F0}">
  <a:tblStyle styleId="{53CE7B10-7B17-4838-8C94-CA3C1291D7F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94660"/>
  </p:normalViewPr>
  <p:slideViewPr>
    <p:cSldViewPr snapToGrid="0">
      <p:cViewPr>
        <p:scale>
          <a:sx n="66" d="100"/>
          <a:sy n="66" d="100"/>
        </p:scale>
        <p:origin x="12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241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376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7270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479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577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316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367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888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78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- purp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4190775"/>
            <a:ext cx="5656799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l">
              <a:spcBef>
                <a:spcPts val="0"/>
              </a:spcBef>
              <a:buSzPct val="100000"/>
              <a:defRPr sz="6000"/>
            </a:lvl2pPr>
            <a:lvl3pPr lvl="2" algn="l">
              <a:spcBef>
                <a:spcPts val="0"/>
              </a:spcBef>
              <a:buSzPct val="100000"/>
              <a:defRPr sz="6000"/>
            </a:lvl3pPr>
            <a:lvl4pPr lvl="3" algn="l">
              <a:spcBef>
                <a:spcPts val="0"/>
              </a:spcBef>
              <a:buSzPct val="100000"/>
              <a:defRPr sz="6000"/>
            </a:lvl4pPr>
            <a:lvl5pPr lvl="4" algn="l">
              <a:spcBef>
                <a:spcPts val="0"/>
              </a:spcBef>
              <a:buSzPct val="100000"/>
              <a:defRPr sz="6000"/>
            </a:lvl5pPr>
            <a:lvl6pPr lvl="5" algn="l">
              <a:spcBef>
                <a:spcPts val="0"/>
              </a:spcBef>
              <a:buSzPct val="100000"/>
              <a:defRPr sz="6000"/>
            </a:lvl6pPr>
            <a:lvl7pPr lvl="6" algn="l">
              <a:spcBef>
                <a:spcPts val="0"/>
              </a:spcBef>
              <a:buSzPct val="100000"/>
              <a:defRPr sz="6000"/>
            </a:lvl7pPr>
            <a:lvl8pPr lvl="7" algn="l">
              <a:spcBef>
                <a:spcPts val="0"/>
              </a:spcBef>
              <a:buSzPct val="100000"/>
              <a:defRPr sz="6000"/>
            </a:lvl8pPr>
            <a:lvl9pPr lvl="8" algn="l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4000" cy="39900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 - purp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9144000" cy="1070399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115250" y="428125"/>
            <a:ext cx="7571700" cy="5060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l">
              <a:spcBef>
                <a:spcPts val="0"/>
              </a:spcBef>
              <a:defRPr/>
            </a:lvl1pPr>
            <a:lvl2pPr lvl="1" algn="l">
              <a:spcBef>
                <a:spcPts val="0"/>
              </a:spcBef>
              <a:defRPr/>
            </a:lvl2pPr>
            <a:lvl3pPr lvl="2" algn="l">
              <a:spcBef>
                <a:spcPts val="0"/>
              </a:spcBef>
              <a:defRPr/>
            </a:lvl3pPr>
            <a:lvl4pPr lvl="3" algn="l">
              <a:spcBef>
                <a:spcPts val="0"/>
              </a:spcBef>
              <a:defRPr/>
            </a:lvl4pPr>
            <a:lvl5pPr lvl="4" algn="l">
              <a:spcBef>
                <a:spcPts val="0"/>
              </a:spcBef>
              <a:defRPr/>
            </a:lvl5pPr>
            <a:lvl6pPr lvl="5" algn="l">
              <a:spcBef>
                <a:spcPts val="0"/>
              </a:spcBef>
              <a:defRPr/>
            </a:lvl6pPr>
            <a:lvl7pPr lvl="6" algn="l">
              <a:spcBef>
                <a:spcPts val="0"/>
              </a:spcBef>
              <a:defRPr/>
            </a:lvl7pPr>
            <a:lvl8pPr lvl="7" algn="l">
              <a:spcBef>
                <a:spcPts val="0"/>
              </a:spcBef>
              <a:defRPr/>
            </a:lvl8pPr>
            <a:lvl9pPr lvl="8" algn="l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115250" y="1649100"/>
            <a:ext cx="7494900" cy="47129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/>
          <p:nvPr/>
        </p:nvSpPr>
        <p:spPr>
          <a:xfrm>
            <a:off x="694184" y="556680"/>
            <a:ext cx="365350" cy="336632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- ho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0"/>
            <a:ext cx="9144000" cy="1070399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115250" y="428125"/>
            <a:ext cx="7571700" cy="5060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algn="l" rtl="0">
              <a:spcBef>
                <a:spcPts val="0"/>
              </a:spcBef>
              <a:defRPr/>
            </a:lvl2pPr>
            <a:lvl3pPr lvl="2" algn="l" rtl="0">
              <a:spcBef>
                <a:spcPts val="0"/>
              </a:spcBef>
              <a:defRPr/>
            </a:lvl3pPr>
            <a:lvl4pPr lvl="3" algn="l" rtl="0">
              <a:spcBef>
                <a:spcPts val="0"/>
              </a:spcBef>
              <a:defRPr/>
            </a:lvl4pPr>
            <a:lvl5pPr lvl="4" algn="l" rtl="0">
              <a:spcBef>
                <a:spcPts val="0"/>
              </a:spcBef>
              <a:defRPr/>
            </a:lvl5pPr>
            <a:lvl6pPr lvl="5" algn="l" rtl="0">
              <a:spcBef>
                <a:spcPts val="0"/>
              </a:spcBef>
              <a:defRPr/>
            </a:lvl6pPr>
            <a:lvl7pPr lvl="6" algn="l" rtl="0">
              <a:spcBef>
                <a:spcPts val="0"/>
              </a:spcBef>
              <a:defRPr/>
            </a:lvl7pPr>
            <a:lvl8pPr lvl="7" algn="l" rtl="0">
              <a:spcBef>
                <a:spcPts val="0"/>
              </a:spcBef>
              <a:defRPr/>
            </a:lvl8pPr>
            <a:lvl9pPr lvl="8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115250" y="1649100"/>
            <a:ext cx="7494900" cy="47129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/>
          <p:nvPr/>
        </p:nvSpPr>
        <p:spPr>
          <a:xfrm>
            <a:off x="694184" y="556680"/>
            <a:ext cx="365350" cy="336632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- col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0"/>
            <a:ext cx="9144000" cy="1070399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115250" y="428125"/>
            <a:ext cx="7571700" cy="5060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algn="l" rtl="0">
              <a:spcBef>
                <a:spcPts val="0"/>
              </a:spcBef>
              <a:defRPr/>
            </a:lvl2pPr>
            <a:lvl3pPr lvl="2" algn="l" rtl="0">
              <a:spcBef>
                <a:spcPts val="0"/>
              </a:spcBef>
              <a:defRPr/>
            </a:lvl3pPr>
            <a:lvl4pPr lvl="3" algn="l" rtl="0">
              <a:spcBef>
                <a:spcPts val="0"/>
              </a:spcBef>
              <a:defRPr/>
            </a:lvl4pPr>
            <a:lvl5pPr lvl="4" algn="l" rtl="0">
              <a:spcBef>
                <a:spcPts val="0"/>
              </a:spcBef>
              <a:defRPr/>
            </a:lvl5pPr>
            <a:lvl6pPr lvl="5" algn="l" rtl="0">
              <a:spcBef>
                <a:spcPts val="0"/>
              </a:spcBef>
              <a:defRPr/>
            </a:lvl6pPr>
            <a:lvl7pPr lvl="6" algn="l" rtl="0">
              <a:spcBef>
                <a:spcPts val="0"/>
              </a:spcBef>
              <a:defRPr/>
            </a:lvl7pPr>
            <a:lvl8pPr lvl="7" algn="l" rtl="0">
              <a:spcBef>
                <a:spcPts val="0"/>
              </a:spcBef>
              <a:defRPr/>
            </a:lvl8pPr>
            <a:lvl9pPr lvl="8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115250" y="1649100"/>
            <a:ext cx="7494900" cy="47129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/>
          <p:nvPr/>
        </p:nvSpPr>
        <p:spPr>
          <a:xfrm>
            <a:off x="694184" y="556680"/>
            <a:ext cx="365350" cy="336632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 - purp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9144000" cy="1070399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5585" y="523722"/>
            <a:ext cx="402566" cy="40256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115100" y="428125"/>
            <a:ext cx="7571700" cy="5060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115099" y="1676400"/>
            <a:ext cx="33558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673042" y="1676400"/>
            <a:ext cx="33558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2 columns - ho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0"/>
            <a:ext cx="9144000" cy="1070399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115100" y="428125"/>
            <a:ext cx="7571700" cy="5060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115099" y="1676400"/>
            <a:ext cx="33558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4673042" y="1676400"/>
            <a:ext cx="33558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/>
          <p:nvPr/>
        </p:nvSpPr>
        <p:spPr>
          <a:xfrm>
            <a:off x="694184" y="556680"/>
            <a:ext cx="365350" cy="336632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2 columns - col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1070399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115100" y="428125"/>
            <a:ext cx="7571700" cy="5060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115099" y="1676400"/>
            <a:ext cx="33558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4673042" y="1676400"/>
            <a:ext cx="33558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/>
          <p:nvPr/>
        </p:nvSpPr>
        <p:spPr>
          <a:xfrm>
            <a:off x="694184" y="556680"/>
            <a:ext cx="365350" cy="336632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 - purp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0"/>
            <a:ext cx="9144000" cy="1070399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115100" y="428125"/>
            <a:ext cx="7571700" cy="5060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115100" y="1676400"/>
            <a:ext cx="2419799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3658942" y="1676400"/>
            <a:ext cx="2419799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3"/>
          </p:nvPr>
        </p:nvSpPr>
        <p:spPr>
          <a:xfrm>
            <a:off x="6202783" y="1676400"/>
            <a:ext cx="2419799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80" name="Shape 80"/>
          <p:cNvSpPr/>
          <p:nvPr/>
        </p:nvSpPr>
        <p:spPr>
          <a:xfrm>
            <a:off x="694184" y="556680"/>
            <a:ext cx="365350" cy="336632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 - col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0"/>
            <a:ext cx="9144000" cy="1070399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15100" y="428125"/>
            <a:ext cx="7571700" cy="5060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115100" y="1676400"/>
            <a:ext cx="2419799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3658942" y="1676400"/>
            <a:ext cx="2419799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3"/>
          </p:nvPr>
        </p:nvSpPr>
        <p:spPr>
          <a:xfrm>
            <a:off x="6202783" y="1676400"/>
            <a:ext cx="2419799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94" name="Shape 94"/>
          <p:cNvSpPr/>
          <p:nvPr/>
        </p:nvSpPr>
        <p:spPr>
          <a:xfrm>
            <a:off x="694184" y="556680"/>
            <a:ext cx="365350" cy="336632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 - purpl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0" y="0"/>
            <a:ext cx="9144000" cy="1070399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115100" y="428125"/>
            <a:ext cx="7571700" cy="5060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/>
          <p:nvPr/>
        </p:nvSpPr>
        <p:spPr>
          <a:xfrm>
            <a:off x="694184" y="556680"/>
            <a:ext cx="365350" cy="336632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- ho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0" y="0"/>
            <a:ext cx="9144000" cy="1070399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115100" y="428125"/>
            <a:ext cx="7571700" cy="5060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694184" y="556680"/>
            <a:ext cx="365350" cy="336632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ho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4190775"/>
            <a:ext cx="5656799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algn="l" rtl="0">
              <a:spcBef>
                <a:spcPts val="0"/>
              </a:spcBef>
              <a:buSzPct val="100000"/>
              <a:defRPr sz="6000"/>
            </a:lvl2pPr>
            <a:lvl3pPr lvl="2" algn="l" rtl="0">
              <a:spcBef>
                <a:spcPts val="0"/>
              </a:spcBef>
              <a:buSzPct val="100000"/>
              <a:defRPr sz="6000"/>
            </a:lvl3pPr>
            <a:lvl4pPr lvl="3" algn="l" rtl="0">
              <a:spcBef>
                <a:spcPts val="0"/>
              </a:spcBef>
              <a:buSzPct val="100000"/>
              <a:defRPr sz="6000"/>
            </a:lvl4pPr>
            <a:lvl5pPr lvl="4" algn="l" rtl="0">
              <a:spcBef>
                <a:spcPts val="0"/>
              </a:spcBef>
              <a:buSzPct val="100000"/>
              <a:defRPr sz="6000"/>
            </a:lvl5pPr>
            <a:lvl6pPr lvl="5" algn="l" rtl="0">
              <a:spcBef>
                <a:spcPts val="0"/>
              </a:spcBef>
              <a:buSzPct val="100000"/>
              <a:defRPr sz="6000"/>
            </a:lvl6pPr>
            <a:lvl7pPr lvl="6" algn="l" rtl="0">
              <a:spcBef>
                <a:spcPts val="0"/>
              </a:spcBef>
              <a:buSzPct val="100000"/>
              <a:defRPr sz="6000"/>
            </a:lvl7pPr>
            <a:lvl8pPr lvl="7" algn="l" rtl="0">
              <a:spcBef>
                <a:spcPts val="0"/>
              </a:spcBef>
              <a:buSzPct val="100000"/>
              <a:defRPr sz="6000"/>
            </a:lvl8pPr>
            <a:lvl9pPr lvl="8" algn="l" rtl="0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0"/>
            <a:ext cx="9144000" cy="39900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- col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0"/>
            <a:ext cx="9144000" cy="1070399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115100" y="428125"/>
            <a:ext cx="7571700" cy="5060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694184" y="556680"/>
            <a:ext cx="365350" cy="336632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 - purpl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0" y="6295100"/>
            <a:ext cx="9144000" cy="5628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0" y="6247250"/>
            <a:ext cx="9144000" cy="5060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 - ho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0" y="6295100"/>
            <a:ext cx="9144000" cy="5628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0" y="6247250"/>
            <a:ext cx="9144000" cy="5060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 - col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0" y="6295100"/>
            <a:ext cx="9144000" cy="5628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0" y="6247250"/>
            <a:ext cx="9144000" cy="5060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- purp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ho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col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ol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4190775"/>
            <a:ext cx="5656799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algn="l" rtl="0">
              <a:spcBef>
                <a:spcPts val="0"/>
              </a:spcBef>
              <a:buSzPct val="100000"/>
              <a:defRPr sz="6000"/>
            </a:lvl2pPr>
            <a:lvl3pPr lvl="2" algn="l" rtl="0">
              <a:spcBef>
                <a:spcPts val="0"/>
              </a:spcBef>
              <a:buSzPct val="100000"/>
              <a:defRPr sz="6000"/>
            </a:lvl3pPr>
            <a:lvl4pPr lvl="3" algn="l" rtl="0">
              <a:spcBef>
                <a:spcPts val="0"/>
              </a:spcBef>
              <a:buSzPct val="100000"/>
              <a:defRPr sz="6000"/>
            </a:lvl4pPr>
            <a:lvl5pPr lvl="4" algn="l" rtl="0">
              <a:spcBef>
                <a:spcPts val="0"/>
              </a:spcBef>
              <a:buSzPct val="100000"/>
              <a:defRPr sz="6000"/>
            </a:lvl5pPr>
            <a:lvl6pPr lvl="5" algn="l" rtl="0">
              <a:spcBef>
                <a:spcPts val="0"/>
              </a:spcBef>
              <a:buSzPct val="100000"/>
              <a:defRPr sz="6000"/>
            </a:lvl6pPr>
            <a:lvl7pPr lvl="6" algn="l" rtl="0">
              <a:spcBef>
                <a:spcPts val="0"/>
              </a:spcBef>
              <a:buSzPct val="100000"/>
              <a:defRPr sz="6000"/>
            </a:lvl7pPr>
            <a:lvl8pPr lvl="7" algn="l" rtl="0">
              <a:spcBef>
                <a:spcPts val="0"/>
              </a:spcBef>
              <a:buSzPct val="100000"/>
              <a:defRPr sz="6000"/>
            </a:lvl8pPr>
            <a:lvl9pPr lvl="8" algn="l" rtl="0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0" y="0"/>
            <a:ext cx="9144000" cy="39900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 - purp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728299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85800" y="1196725"/>
            <a:ext cx="5878799" cy="1546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685800" y="2719946"/>
            <a:ext cx="5878799" cy="104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 - ho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1728299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196725"/>
            <a:ext cx="5878799" cy="1546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2719946"/>
            <a:ext cx="5878799" cy="104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 - col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0"/>
            <a:ext cx="9144000" cy="1728299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685800" y="1196725"/>
            <a:ext cx="5878799" cy="1546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685800" y="2719946"/>
            <a:ext cx="5878799" cy="104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purp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3890100" y="0"/>
            <a:ext cx="1363800" cy="2655899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524450" y="2882400"/>
            <a:ext cx="6095099" cy="10931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Font typeface="Homemade Apple"/>
              <a:defRPr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 rtl="0">
              <a:spcBef>
                <a:spcPts val="0"/>
              </a:spcBef>
              <a:buFont typeface="Homemade Apple"/>
              <a:defRPr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 rtl="0">
              <a:spcBef>
                <a:spcPts val="0"/>
              </a:spcBef>
              <a:buFont typeface="Homemade Apple"/>
              <a:defRPr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 rtl="0">
              <a:spcBef>
                <a:spcPts val="0"/>
              </a:spcBef>
              <a:buFont typeface="Homemade Apple"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 rtl="0">
              <a:spcBef>
                <a:spcPts val="0"/>
              </a:spcBef>
              <a:buFont typeface="Homemade Apple"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 rtl="0">
              <a:spcBef>
                <a:spcPts val="0"/>
              </a:spcBef>
              <a:buFont typeface="Homemade Apple"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 rtl="0">
              <a:spcBef>
                <a:spcPts val="0"/>
              </a:spcBef>
              <a:buFont typeface="Homemade Apple"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 rtl="0">
              <a:spcBef>
                <a:spcPts val="0"/>
              </a:spcBef>
              <a:buFont typeface="Homemade Apple"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>
              <a:spcBef>
                <a:spcPts val="0"/>
              </a:spcBef>
              <a:buFont typeface="Homemade Apple"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32" name="Shape 32"/>
          <p:cNvSpPr/>
          <p:nvPr/>
        </p:nvSpPr>
        <p:spPr>
          <a:xfrm>
            <a:off x="4335077" y="1756128"/>
            <a:ext cx="473837" cy="568623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ho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3890100" y="0"/>
            <a:ext cx="1363800" cy="2655899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524450" y="2882400"/>
            <a:ext cx="6095099" cy="10931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Font typeface="Homemade Apple"/>
              <a:defRPr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 rtl="0">
              <a:spcBef>
                <a:spcPts val="0"/>
              </a:spcBef>
              <a:buFont typeface="Homemade Apple"/>
              <a:defRPr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 rtl="0">
              <a:spcBef>
                <a:spcPts val="0"/>
              </a:spcBef>
              <a:buFont typeface="Homemade Apple"/>
              <a:defRPr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 rtl="0">
              <a:spcBef>
                <a:spcPts val="0"/>
              </a:spcBef>
              <a:buFont typeface="Homemade Apple"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 rtl="0">
              <a:spcBef>
                <a:spcPts val="0"/>
              </a:spcBef>
              <a:buFont typeface="Homemade Apple"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 rtl="0">
              <a:spcBef>
                <a:spcPts val="0"/>
              </a:spcBef>
              <a:buFont typeface="Homemade Apple"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 rtl="0">
              <a:spcBef>
                <a:spcPts val="0"/>
              </a:spcBef>
              <a:buFont typeface="Homemade Apple"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 rtl="0">
              <a:spcBef>
                <a:spcPts val="0"/>
              </a:spcBef>
              <a:buFont typeface="Homemade Apple"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 rtl="0">
              <a:spcBef>
                <a:spcPts val="0"/>
              </a:spcBef>
              <a:buFont typeface="Homemade Apple"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36" name="Shape 36"/>
          <p:cNvSpPr/>
          <p:nvPr/>
        </p:nvSpPr>
        <p:spPr>
          <a:xfrm>
            <a:off x="4335077" y="1756128"/>
            <a:ext cx="473837" cy="568623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col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3890100" y="0"/>
            <a:ext cx="1363800" cy="2655899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524450" y="2882400"/>
            <a:ext cx="6095099" cy="10931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Font typeface="Homemade Apple"/>
              <a:defRPr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 rtl="0">
              <a:spcBef>
                <a:spcPts val="0"/>
              </a:spcBef>
              <a:buFont typeface="Homemade Apple"/>
              <a:defRPr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 rtl="0">
              <a:spcBef>
                <a:spcPts val="0"/>
              </a:spcBef>
              <a:buFont typeface="Homemade Apple"/>
              <a:defRPr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 rtl="0">
              <a:spcBef>
                <a:spcPts val="0"/>
              </a:spcBef>
              <a:buFont typeface="Homemade Apple"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 rtl="0">
              <a:spcBef>
                <a:spcPts val="0"/>
              </a:spcBef>
              <a:buFont typeface="Homemade Apple"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 rtl="0">
              <a:spcBef>
                <a:spcPts val="0"/>
              </a:spcBef>
              <a:buFont typeface="Homemade Apple"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 rtl="0">
              <a:spcBef>
                <a:spcPts val="0"/>
              </a:spcBef>
              <a:buFont typeface="Homemade Apple"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 rtl="0">
              <a:spcBef>
                <a:spcPts val="0"/>
              </a:spcBef>
              <a:buFont typeface="Homemade Apple"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 rtl="0">
              <a:spcBef>
                <a:spcPts val="0"/>
              </a:spcBef>
              <a:buFont typeface="Homemade Apple"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40" name="Shape 40"/>
          <p:cNvSpPr/>
          <p:nvPr/>
        </p:nvSpPr>
        <p:spPr>
          <a:xfrm>
            <a:off x="4335077" y="1756128"/>
            <a:ext cx="473837" cy="568623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2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15100" y="428125"/>
            <a:ext cx="7571700" cy="506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15100" y="1600200"/>
            <a:ext cx="7571700" cy="475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lt1"/>
              </a:buClr>
              <a:buSzPct val="100000"/>
              <a:buFont typeface="Raleway"/>
              <a:buChar char="▹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480"/>
              </a:spcBef>
              <a:buClr>
                <a:schemeClr val="lt1"/>
              </a:buClr>
              <a:buSzPct val="100000"/>
              <a:buFont typeface="Raleway"/>
              <a:buChar char="▸"/>
              <a:def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480"/>
              </a:spcBef>
              <a:buClr>
                <a:schemeClr val="lt1"/>
              </a:buClr>
              <a:buSzPct val="100000"/>
              <a:buFont typeface="Raleway"/>
              <a:buChar char="■"/>
              <a:def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360"/>
              </a:spcBef>
              <a:buClr>
                <a:schemeClr val="lt1"/>
              </a:buClr>
              <a:buSzPct val="100000"/>
              <a:buFont typeface="Raleway"/>
              <a:buChar char="●"/>
              <a:def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360"/>
              </a:spcBef>
              <a:buClr>
                <a:schemeClr val="lt1"/>
              </a:buClr>
              <a:buSzPct val="100000"/>
              <a:buFont typeface="Raleway"/>
              <a:buChar char="○"/>
              <a:def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360"/>
              </a:spcBef>
              <a:buClr>
                <a:schemeClr val="lt1"/>
              </a:buClr>
              <a:buSzPct val="100000"/>
              <a:buFont typeface="Raleway"/>
              <a:buChar char="■"/>
              <a:def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360"/>
              </a:spcBef>
              <a:buClr>
                <a:schemeClr val="lt1"/>
              </a:buClr>
              <a:buSzPct val="100000"/>
              <a:buFont typeface="Raleway"/>
              <a:buChar char="●"/>
              <a:def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360"/>
              </a:spcBef>
              <a:buClr>
                <a:schemeClr val="lt1"/>
              </a:buClr>
              <a:buSzPct val="100000"/>
              <a:buFont typeface="Raleway"/>
              <a:buChar char="○"/>
              <a:def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360"/>
              </a:spcBef>
              <a:buClr>
                <a:schemeClr val="lt1"/>
              </a:buClr>
              <a:buSzPct val="100000"/>
              <a:buFont typeface="Raleway"/>
              <a:buChar char="■"/>
              <a:def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11" Type="http://schemas.openxmlformats.org/officeDocument/2006/relationships/image" Target="../media/image17.jpe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57F071-15BA-4E2B-8B61-1BDB0072F3C4}"/>
              </a:ext>
            </a:extLst>
          </p:cNvPr>
          <p:cNvSpPr/>
          <p:nvPr/>
        </p:nvSpPr>
        <p:spPr>
          <a:xfrm>
            <a:off x="1" y="3985591"/>
            <a:ext cx="9144000" cy="2872409"/>
          </a:xfrm>
          <a:prstGeom prst="rect">
            <a:avLst/>
          </a:prstGeom>
          <a:solidFill>
            <a:srgbClr val="00206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Shape 124"/>
          <p:cNvSpPr txBox="1">
            <a:spLocks noGrp="1"/>
          </p:cNvSpPr>
          <p:nvPr>
            <p:ph type="ctrTitle"/>
          </p:nvPr>
        </p:nvSpPr>
        <p:spPr>
          <a:xfrm>
            <a:off x="397566" y="4339862"/>
            <a:ext cx="5555973" cy="15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>
                <a:latin typeface="Century Gothic" panose="020B0502020202020204" pitchFamily="34" charset="0"/>
                <a:ea typeface="Homemade Apple"/>
                <a:sym typeface="Homemade Apple"/>
              </a:rPr>
              <a:t>Projet Piscine Ing3</a:t>
            </a:r>
            <a:br>
              <a:rPr lang="fr-FR" dirty="0">
                <a:latin typeface="Century Gothic" panose="020B0502020202020204" pitchFamily="34" charset="0"/>
                <a:ea typeface="Homemade Apple"/>
                <a:sym typeface="Homemade Apple"/>
              </a:rPr>
            </a:br>
            <a:r>
              <a:rPr lang="fr-FR" dirty="0">
                <a:latin typeface="Century Gothic" panose="020B0502020202020204" pitchFamily="34" charset="0"/>
                <a:ea typeface="Homemade Apple"/>
                <a:sym typeface="Homemade Apple"/>
              </a:rPr>
              <a:t>PloufBook</a:t>
            </a:r>
            <a:endParaRPr lang="en" dirty="0">
              <a:latin typeface="Century Gothic" panose="020B0502020202020204" pitchFamily="34" charset="0"/>
            </a:endParaRPr>
          </a:p>
        </p:txBody>
      </p:sp>
      <p:sp>
        <p:nvSpPr>
          <p:cNvPr id="5" name="Shape 124">
            <a:extLst>
              <a:ext uri="{FF2B5EF4-FFF2-40B4-BE49-F238E27FC236}">
                <a16:creationId xmlns:a16="http://schemas.microsoft.com/office/drawing/2014/main" id="{2027B21C-C153-4365-8ABC-C94C0761D9F5}"/>
              </a:ext>
            </a:extLst>
          </p:cNvPr>
          <p:cNvSpPr txBox="1">
            <a:spLocks/>
          </p:cNvSpPr>
          <p:nvPr/>
        </p:nvSpPr>
        <p:spPr>
          <a:xfrm>
            <a:off x="5953540" y="5421795"/>
            <a:ext cx="3190460" cy="14362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FR" sz="2800" dirty="0">
                <a:latin typeface="Century Gothic" panose="020B0502020202020204" pitchFamily="34" charset="0"/>
                <a:ea typeface="Homemade Apple"/>
                <a:sym typeface="Homemade Apple"/>
              </a:rPr>
              <a:t>Quentin Aré</a:t>
            </a:r>
          </a:p>
          <a:p>
            <a:r>
              <a:rPr lang="fr-FR" sz="2800" dirty="0">
                <a:latin typeface="Century Gothic" panose="020B0502020202020204" pitchFamily="34" charset="0"/>
                <a:ea typeface="Homemade Apple"/>
                <a:sym typeface="Homemade Apple"/>
              </a:rPr>
              <a:t>Solène Consten</a:t>
            </a:r>
          </a:p>
          <a:p>
            <a:r>
              <a:rPr lang="fr-FR" sz="2800" dirty="0">
                <a:latin typeface="Century Gothic" panose="020B0502020202020204" pitchFamily="34" charset="0"/>
                <a:ea typeface="Homemade Apple"/>
                <a:sym typeface="Homemade Apple"/>
              </a:rPr>
              <a:t>Martin Le Mintier</a:t>
            </a:r>
            <a:endParaRPr lang="en" sz="2800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1115100" y="428125"/>
            <a:ext cx="7571700" cy="506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2400" dirty="0">
                <a:latin typeface="Century Gothic" panose="020B0502020202020204" pitchFamily="34" charset="0"/>
                <a:ea typeface="Homemade Apple"/>
                <a:cs typeface="Homemade Apple"/>
                <a:sym typeface="Homemade Apple"/>
              </a:rPr>
              <a:t>Bilans</a:t>
            </a:r>
            <a:endParaRPr lang="en" sz="2400" dirty="0">
              <a:latin typeface="Century Gothic" panose="020B0502020202020204" pitchFamily="34" charset="0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8F5C8C-2609-41FB-B1AB-BE1AAC985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838" y="1467678"/>
            <a:ext cx="7810240" cy="496770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102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1115100" y="428125"/>
            <a:ext cx="7571700" cy="506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2400" dirty="0">
                <a:latin typeface="Century Gothic" panose="020B0502020202020204" pitchFamily="34" charset="0"/>
                <a:ea typeface="Homemade Apple"/>
                <a:cs typeface="Homemade Apple"/>
                <a:sym typeface="Homemade Apple"/>
              </a:rPr>
              <a:t>Sources</a:t>
            </a:r>
            <a:endParaRPr lang="en" sz="2400" dirty="0">
              <a:latin typeface="Century Gothic" panose="020B0502020202020204" pitchFamily="34" charset="0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8F5C8C-2609-41FB-B1AB-BE1AAC985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838" y="1467678"/>
            <a:ext cx="7810240" cy="496770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29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 descr="_0010_DeathtoStock_Wired4.jpg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5"/>
            <a:ext cx="4863899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latin typeface="Homemade Apple"/>
                <a:ea typeface="Homemade Apple"/>
                <a:cs typeface="Homemade Apple"/>
                <a:sym typeface="Homemade Apple"/>
              </a:rPr>
              <a:t>Hello!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ubTitle" idx="4294967295"/>
          </p:nvPr>
        </p:nvSpPr>
        <p:spPr>
          <a:xfrm>
            <a:off x="685800" y="1805550"/>
            <a:ext cx="4863899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I AM JAYDEN SMITH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4294967295"/>
          </p:nvPr>
        </p:nvSpPr>
        <p:spPr>
          <a:xfrm>
            <a:off x="685800" y="3057275"/>
            <a:ext cx="4863899" cy="32819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 am here because I love to give presentations.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@username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685800" y="1799625"/>
            <a:ext cx="5878799" cy="943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ubTitle" idx="1"/>
          </p:nvPr>
        </p:nvSpPr>
        <p:spPr>
          <a:xfrm>
            <a:off x="685800" y="2719946"/>
            <a:ext cx="5878799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147" name="Shape 147"/>
          <p:cNvSpPr/>
          <p:nvPr/>
        </p:nvSpPr>
        <p:spPr>
          <a:xfrm>
            <a:off x="761250" y="884858"/>
            <a:ext cx="691489" cy="605956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1524450" y="2882400"/>
            <a:ext cx="6095099" cy="10931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115250" y="428125"/>
            <a:ext cx="7571700" cy="506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A SLIDE</a:t>
            </a:r>
            <a:r>
              <a:rPr lang="en">
                <a:latin typeface="Homemade Apple"/>
                <a:ea typeface="Homemade Apple"/>
                <a:cs typeface="Homemade Apple"/>
                <a:sym typeface="Homemade Apple"/>
              </a:rPr>
              <a:t> title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1115250" y="1649100"/>
            <a:ext cx="7494900" cy="47129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2668050" y="16700"/>
            <a:ext cx="3807899" cy="3807899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ctrTitle" idx="4294967295"/>
          </p:nvPr>
        </p:nvSpPr>
        <p:spPr>
          <a:xfrm>
            <a:off x="685800" y="2449325"/>
            <a:ext cx="7772400" cy="97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000">
                <a:latin typeface="Homemade Apple"/>
                <a:ea typeface="Homemade Apple"/>
                <a:cs typeface="Homemade Apple"/>
                <a:sym typeface="Homemade Apple"/>
              </a:rPr>
              <a:t>big concept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ubTitle" idx="4294967295"/>
          </p:nvPr>
        </p:nvSpPr>
        <p:spPr>
          <a:xfrm>
            <a:off x="2667900" y="4181325"/>
            <a:ext cx="3807899" cy="17141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Bring the attention of your audience over a key concept using icons or illustrations</a:t>
            </a:r>
          </a:p>
        </p:txBody>
      </p:sp>
      <p:sp>
        <p:nvSpPr>
          <p:cNvPr id="166" name="Shape 166"/>
          <p:cNvSpPr/>
          <p:nvPr/>
        </p:nvSpPr>
        <p:spPr>
          <a:xfrm>
            <a:off x="3936270" y="1052709"/>
            <a:ext cx="1500318" cy="1461323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1115099" y="1676400"/>
            <a:ext cx="3355800" cy="496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1115100" y="428125"/>
            <a:ext cx="7571700" cy="506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CAN ALSO SPLIT YOUR</a:t>
            </a:r>
            <a:r>
              <a:rPr lang="en">
                <a:latin typeface="Homemade Apple"/>
                <a:ea typeface="Homemade Apple"/>
                <a:cs typeface="Homemade Apple"/>
                <a:sym typeface="Homemade Apple"/>
              </a:rPr>
              <a:t> content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2"/>
          </p:nvPr>
        </p:nvSpPr>
        <p:spPr>
          <a:xfrm>
            <a:off x="4673042" y="1676400"/>
            <a:ext cx="3355800" cy="496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1115250" y="428125"/>
            <a:ext cx="7571700" cy="506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</a:t>
            </a:r>
            <a:r>
              <a:rPr lang="en">
                <a:latin typeface="Homemade Apple"/>
                <a:ea typeface="Homemade Apple"/>
                <a:cs typeface="Homemade Apple"/>
                <a:sym typeface="Homemade Apple"/>
              </a:rPr>
              <a:t>worth</a:t>
            </a:r>
            <a:r>
              <a:rPr lang="en"/>
              <a:t> A THOUSAND WORDS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5361150" y="1649100"/>
            <a:ext cx="3064800" cy="47129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88" name="Shape 188" descr="_0008_DeathtoStock_Wired6.jpg"/>
          <p:cNvPicPr preferRelativeResize="0"/>
          <p:nvPr/>
        </p:nvPicPr>
        <p:blipFill rotWithShape="1">
          <a:blip r:embed="rId3">
            <a:alphaModFix/>
          </a:blip>
          <a:srcRect l="19520" r="20891"/>
          <a:stretch/>
        </p:blipFill>
        <p:spPr>
          <a:xfrm>
            <a:off x="0" y="1077250"/>
            <a:ext cx="4592875" cy="578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3190800" y="2362200"/>
            <a:ext cx="2724300" cy="2724300"/>
          </a:xfrm>
          <a:prstGeom prst="ellipse">
            <a:avLst/>
          </a:prstGeom>
          <a:solidFill>
            <a:srgbClr val="1C4587">
              <a:alpha val="35380"/>
            </a:srgbClr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Gray</a:t>
            </a:r>
          </a:p>
        </p:txBody>
      </p:sp>
      <p:sp>
        <p:nvSpPr>
          <p:cNvPr id="200" name="Shape 200"/>
          <p:cNvSpPr/>
          <p:nvPr/>
        </p:nvSpPr>
        <p:spPr>
          <a:xfrm>
            <a:off x="733350" y="2362200"/>
            <a:ext cx="2724300" cy="2724300"/>
          </a:xfrm>
          <a:prstGeom prst="ellipse">
            <a:avLst/>
          </a:prstGeom>
          <a:solidFill>
            <a:srgbClr val="1C4587">
              <a:alpha val="35380"/>
            </a:srgbClr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White</a:t>
            </a:r>
          </a:p>
        </p:txBody>
      </p:sp>
      <p:sp>
        <p:nvSpPr>
          <p:cNvPr id="201" name="Shape 201"/>
          <p:cNvSpPr/>
          <p:nvPr/>
        </p:nvSpPr>
        <p:spPr>
          <a:xfrm>
            <a:off x="5686350" y="2362200"/>
            <a:ext cx="2724300" cy="2724300"/>
          </a:xfrm>
          <a:prstGeom prst="ellipse">
            <a:avLst/>
          </a:prstGeom>
          <a:solidFill>
            <a:srgbClr val="1C4587">
              <a:alpha val="35380"/>
            </a:srgbClr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Black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15100" y="428125"/>
            <a:ext cx="7571700" cy="506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</a:t>
            </a:r>
            <a:r>
              <a:rPr lang="en">
                <a:latin typeface="Homemade Apple"/>
                <a:ea typeface="Homemade Apple"/>
                <a:cs typeface="Homemade Apple"/>
                <a:sym typeface="Homemade Apple"/>
              </a:rPr>
              <a:t> ideas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15100" y="428125"/>
            <a:ext cx="7571700" cy="506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2400" dirty="0"/>
              <a:t>Sommaire</a:t>
            </a:r>
            <a:endParaRPr lang="en" sz="2400" dirty="0"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" name="Shape 207"/>
          <p:cNvGraphicFramePr/>
          <p:nvPr/>
        </p:nvGraphicFramePr>
        <p:xfrm>
          <a:off x="952500" y="2466975"/>
          <a:ext cx="7239000" cy="2672100"/>
        </p:xfrm>
        <a:graphic>
          <a:graphicData uri="http://schemas.openxmlformats.org/drawingml/2006/table">
            <a:tbl>
              <a:tblPr>
                <a:noFill/>
                <a:tableStyleId>{53CE7B10-7B17-4838-8C94-CA3C1291D7F0}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1130">
                        <a:alpha val="17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Homemade Apple"/>
                          <a:ea typeface="Homemade Apple"/>
                          <a:cs typeface="Homemade Apple"/>
                          <a:sym typeface="Homemade Apple"/>
                        </a:rPr>
                        <a:t>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1130">
                        <a:alpha val="17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Homemade Apple"/>
                          <a:ea typeface="Homemade Apple"/>
                          <a:cs typeface="Homemade Apple"/>
                          <a:sym typeface="Homemade Apple"/>
                        </a:rPr>
                        <a:t>b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1130">
                        <a:alpha val="17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Homemade Apple"/>
                          <a:ea typeface="Homemade Apple"/>
                          <a:cs typeface="Homemade Apple"/>
                          <a:sym typeface="Homemade Apple"/>
                        </a:rPr>
                        <a:t>c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1130">
                        <a:alpha val="17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Yellow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1130">
                        <a:alpha val="17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1130">
                        <a:alpha val="17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1130">
                        <a:alpha val="17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1130">
                        <a:alpha val="17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Blue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1130">
                        <a:alpha val="17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1130">
                        <a:alpha val="17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1130">
                        <a:alpha val="17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1130">
                        <a:alpha val="17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Orange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1130">
                        <a:alpha val="17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1130">
                        <a:alpha val="17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1130">
                        <a:alpha val="17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1130">
                        <a:alpha val="17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1115100" y="428125"/>
            <a:ext cx="7571700" cy="506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 TABLES TO </a:t>
            </a:r>
            <a:r>
              <a:rPr lang="en">
                <a:latin typeface="Homemade Apple"/>
                <a:ea typeface="Homemade Apple"/>
                <a:cs typeface="Homemade Apple"/>
                <a:sym typeface="Homemade Apple"/>
              </a:rPr>
              <a:t>compare</a:t>
            </a:r>
            <a:r>
              <a:rPr lang="en"/>
              <a:t> DATA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hape 213" descr="mapa_linea_b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412" y="1675750"/>
            <a:ext cx="8471174" cy="428074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/>
          <p:nvPr/>
        </p:nvSpPr>
        <p:spPr>
          <a:xfrm>
            <a:off x="2295400" y="3025687"/>
            <a:ext cx="571500" cy="416999"/>
          </a:xfrm>
          <a:prstGeom prst="wedgeRectCallout">
            <a:avLst>
              <a:gd name="adj1" fmla="val -71505"/>
              <a:gd name="adj2" fmla="val -31040"/>
            </a:avLst>
          </a:prstGeom>
          <a:solidFill>
            <a:srgbClr val="20124D">
              <a:alpha val="2154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our office</a:t>
            </a:r>
          </a:p>
        </p:txBody>
      </p:sp>
      <p:sp>
        <p:nvSpPr>
          <p:cNvPr id="215" name="Shape 215"/>
          <p:cNvSpPr/>
          <p:nvPr/>
        </p:nvSpPr>
        <p:spPr>
          <a:xfrm rot="8100000">
            <a:off x="1145509" y="291625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20124D">
              <a:alpha val="2154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1115100" y="428125"/>
            <a:ext cx="7571700" cy="506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217" name="Shape 217"/>
          <p:cNvSpPr/>
          <p:nvPr/>
        </p:nvSpPr>
        <p:spPr>
          <a:xfrm rot="8100000">
            <a:off x="2797609" y="452780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20124D">
              <a:alpha val="2154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/>
          <p:nvPr/>
        </p:nvSpPr>
        <p:spPr>
          <a:xfrm rot="8100000">
            <a:off x="4498609" y="490717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20124D">
              <a:alpha val="2154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/>
          <p:nvPr/>
        </p:nvSpPr>
        <p:spPr>
          <a:xfrm rot="8100000">
            <a:off x="3840059" y="284850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20124D">
              <a:alpha val="2154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/>
          <p:nvPr/>
        </p:nvSpPr>
        <p:spPr>
          <a:xfrm rot="8100000">
            <a:off x="7502535" y="495257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20124D">
              <a:alpha val="2154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 rot="8100000">
            <a:off x="6771335" y="330535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20124D">
              <a:alpha val="2154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0" y="16700"/>
            <a:ext cx="9144000" cy="3807899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ctrTitle" idx="4294967295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200" b="1"/>
              <a:t>89,526,124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subTitle" idx="4294967295"/>
          </p:nvPr>
        </p:nvSpPr>
        <p:spPr>
          <a:xfrm>
            <a:off x="2385750" y="3939150"/>
            <a:ext cx="4372499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Whoa! That’s a big number, aren’t you </a:t>
            </a:r>
            <a:r>
              <a:rPr lang="en">
                <a:latin typeface="Homemade Apple"/>
                <a:ea typeface="Homemade Apple"/>
                <a:cs typeface="Homemade Apple"/>
                <a:sym typeface="Homemade Apple"/>
              </a:rPr>
              <a:t>proud</a:t>
            </a:r>
            <a:r>
              <a:rPr lang="en"/>
              <a:t>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0" y="0"/>
            <a:ext cx="6152699" cy="68580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ctrTitle" idx="4294967295"/>
          </p:nvPr>
        </p:nvSpPr>
        <p:spPr>
          <a:xfrm>
            <a:off x="381000" y="864000"/>
            <a:ext cx="5536499" cy="11933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6000" b="1"/>
              <a:t>89,526,124$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subTitle" idx="4294967295"/>
          </p:nvPr>
        </p:nvSpPr>
        <p:spPr>
          <a:xfrm>
            <a:off x="6436475" y="1063000"/>
            <a:ext cx="2140200" cy="6176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</a:t>
            </a:r>
            <a:r>
              <a:rPr lang="en" sz="2400">
                <a:latin typeface="Homemade Apple"/>
                <a:ea typeface="Homemade Apple"/>
                <a:cs typeface="Homemade Apple"/>
                <a:sym typeface="Homemade Apple"/>
              </a:rPr>
              <a:t>money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ctrTitle" idx="4294967295"/>
          </p:nvPr>
        </p:nvSpPr>
        <p:spPr>
          <a:xfrm>
            <a:off x="381000" y="4369200"/>
            <a:ext cx="5536499" cy="11933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6000" b="1"/>
              <a:t>100%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subTitle" idx="4294967295"/>
          </p:nvPr>
        </p:nvSpPr>
        <p:spPr>
          <a:xfrm>
            <a:off x="6436475" y="4568200"/>
            <a:ext cx="2140200" cy="6176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</a:t>
            </a:r>
            <a:r>
              <a:rPr lang="en" sz="2400">
                <a:latin typeface="Homemade Apple"/>
                <a:ea typeface="Homemade Apple"/>
                <a:cs typeface="Homemade Apple"/>
                <a:sym typeface="Homemade Apple"/>
              </a:rPr>
              <a:t>success!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ctrTitle" idx="4294967295"/>
          </p:nvPr>
        </p:nvSpPr>
        <p:spPr>
          <a:xfrm>
            <a:off x="381000" y="2616600"/>
            <a:ext cx="5536499" cy="11933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6000" b="1"/>
              <a:t>185,244 users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subTitle" idx="4294967295"/>
          </p:nvPr>
        </p:nvSpPr>
        <p:spPr>
          <a:xfrm>
            <a:off x="6436475" y="2815599"/>
            <a:ext cx="2140200" cy="6176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</a:t>
            </a:r>
            <a:r>
              <a:rPr lang="en" sz="2400">
                <a:latin typeface="Homemade Apple"/>
                <a:ea typeface="Homemade Apple"/>
                <a:cs typeface="Homemade Apple"/>
                <a:sym typeface="Homemade Apple"/>
              </a:rPr>
              <a:t>users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16225" y="3556950"/>
            <a:ext cx="9135900" cy="506099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1115100" y="428125"/>
            <a:ext cx="7571700" cy="506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PROCESS IS </a:t>
            </a:r>
            <a:r>
              <a:rPr lang="en">
                <a:latin typeface="Homemade Apple"/>
                <a:ea typeface="Homemade Apple"/>
                <a:cs typeface="Homemade Apple"/>
                <a:sym typeface="Homemade Apple"/>
              </a:rPr>
              <a:t>easy</a:t>
            </a:r>
          </a:p>
        </p:txBody>
      </p:sp>
      <p:cxnSp>
        <p:nvCxnSpPr>
          <p:cNvPr id="246" name="Shape 246"/>
          <p:cNvCxnSpPr/>
          <p:nvPr/>
        </p:nvCxnSpPr>
        <p:spPr>
          <a:xfrm>
            <a:off x="4050" y="3810000"/>
            <a:ext cx="9135900" cy="0"/>
          </a:xfrm>
          <a:prstGeom prst="straightConnector1">
            <a:avLst/>
          </a:prstGeom>
          <a:noFill/>
          <a:ln w="19050" cap="rnd" cmpd="sng">
            <a:solidFill>
              <a:srgbClr val="FFFFFF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47" name="Shape 247"/>
          <p:cNvCxnSpPr/>
          <p:nvPr/>
        </p:nvCxnSpPr>
        <p:spPr>
          <a:xfrm rot="10800000">
            <a:off x="2201687" y="2650793"/>
            <a:ext cx="0" cy="115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48" name="Shape 248"/>
          <p:cNvCxnSpPr/>
          <p:nvPr/>
        </p:nvCxnSpPr>
        <p:spPr>
          <a:xfrm rot="10800000">
            <a:off x="6942312" y="2650793"/>
            <a:ext cx="0" cy="115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49" name="Shape 249"/>
          <p:cNvCxnSpPr/>
          <p:nvPr/>
        </p:nvCxnSpPr>
        <p:spPr>
          <a:xfrm rot="10800000">
            <a:off x="4571994" y="3809993"/>
            <a:ext cx="0" cy="115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lg" len="lg"/>
            <a:tailEnd type="none" w="lg" len="lg"/>
          </a:ln>
        </p:spPr>
      </p:cxnSp>
      <p:sp>
        <p:nvSpPr>
          <p:cNvPr id="250" name="Shape 250"/>
          <p:cNvSpPr txBox="1"/>
          <p:nvPr/>
        </p:nvSpPr>
        <p:spPr>
          <a:xfrm>
            <a:off x="1046550" y="2193600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First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3416850" y="5134600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Second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5787175" y="2193600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Last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15100" y="428125"/>
            <a:ext cx="7571700" cy="506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</a:t>
            </a:r>
            <a:r>
              <a:rPr lang="en">
                <a:latin typeface="Homemade Apple"/>
                <a:ea typeface="Homemade Apple"/>
                <a:cs typeface="Homemade Apple"/>
                <a:sym typeface="Homemade Apple"/>
              </a:rPr>
              <a:t>concepts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1115100" y="1981200"/>
            <a:ext cx="2419799" cy="18011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2"/>
          </p:nvPr>
        </p:nvSpPr>
        <p:spPr>
          <a:xfrm>
            <a:off x="3658938" y="1981200"/>
            <a:ext cx="2419799" cy="18011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3"/>
          </p:nvPr>
        </p:nvSpPr>
        <p:spPr>
          <a:xfrm>
            <a:off x="6202777" y="1981200"/>
            <a:ext cx="2419799" cy="18011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1115100" y="4343400"/>
            <a:ext cx="2419799" cy="18011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2"/>
          </p:nvPr>
        </p:nvSpPr>
        <p:spPr>
          <a:xfrm>
            <a:off x="3658938" y="4343400"/>
            <a:ext cx="2419799" cy="18011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body" idx="3"/>
          </p:nvPr>
        </p:nvSpPr>
        <p:spPr>
          <a:xfrm>
            <a:off x="6202777" y="4343400"/>
            <a:ext cx="2419799" cy="18011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64" name="Shape 264"/>
          <p:cNvSpPr/>
          <p:nvPr/>
        </p:nvSpPr>
        <p:spPr>
          <a:xfrm>
            <a:off x="1223602" y="1653041"/>
            <a:ext cx="365350" cy="366945"/>
          </a:xfrm>
          <a:custGeom>
            <a:avLst/>
            <a:gdLst/>
            <a:ahLst/>
            <a:cxnLst/>
            <a:rect l="0" t="0" r="0" b="0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1234768" y="4028519"/>
            <a:ext cx="343014" cy="363230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3792283" y="4008841"/>
            <a:ext cx="375993" cy="347275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6352989" y="4002712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3748669" y="1607292"/>
            <a:ext cx="419615" cy="422784"/>
          </a:xfrm>
          <a:custGeom>
            <a:avLst/>
            <a:gdLst/>
            <a:ahLst/>
            <a:cxnLst/>
            <a:rect l="0" t="0" r="0" b="0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6309395" y="1637080"/>
            <a:ext cx="409497" cy="398853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0" y="6247250"/>
            <a:ext cx="9144000" cy="506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r>
              <a:rPr lang="en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275" name="Shape 2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7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0" y="4096275"/>
            <a:ext cx="9110399" cy="2761799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body" idx="4294967295"/>
          </p:nvPr>
        </p:nvSpPr>
        <p:spPr>
          <a:xfrm>
            <a:off x="457200" y="4512850"/>
            <a:ext cx="4101900" cy="205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</a:t>
            </a:r>
            <a:r>
              <a:rPr lang="en">
                <a:latin typeface="Homemade Apple"/>
                <a:ea typeface="Homemade Apple"/>
                <a:cs typeface="Homemade Apple"/>
                <a:sym typeface="Homemade Apple"/>
              </a:rPr>
              <a:t>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82" name="Shape 282"/>
          <p:cNvSpPr/>
          <p:nvPr/>
        </p:nvSpPr>
        <p:spPr>
          <a:xfrm>
            <a:off x="5385337" y="653112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/>
        </p:nvSpPr>
        <p:spPr>
          <a:xfrm>
            <a:off x="0" y="4096275"/>
            <a:ext cx="9110399" cy="2761799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 txBox="1">
            <a:spLocks noGrp="1"/>
          </p:cNvSpPr>
          <p:nvPr>
            <p:ph type="body" idx="4294967295"/>
          </p:nvPr>
        </p:nvSpPr>
        <p:spPr>
          <a:xfrm>
            <a:off x="457200" y="4512850"/>
            <a:ext cx="4101900" cy="205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DESKTOP</a:t>
            </a:r>
            <a:r>
              <a:rPr lang="en">
                <a:latin typeface="Homemade Apple"/>
                <a:ea typeface="Homemade Apple"/>
                <a:cs typeface="Homemade Apple"/>
                <a:sym typeface="Homemade Apple"/>
              </a:rPr>
              <a:t>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306" name="Shape 306"/>
          <p:cNvSpPr/>
          <p:nvPr/>
        </p:nvSpPr>
        <p:spPr>
          <a:xfrm>
            <a:off x="3584650" y="727950"/>
            <a:ext cx="4717800" cy="30075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</a:p>
        </p:txBody>
      </p:sp>
      <p:sp>
        <p:nvSpPr>
          <p:cNvPr id="307" name="Shape 307"/>
          <p:cNvSpPr/>
          <p:nvPr/>
        </p:nvSpPr>
        <p:spPr>
          <a:xfrm>
            <a:off x="3373387" y="515412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Shape 312" descr="_0010_DeathtoStock_Wired4.jpg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5"/>
            <a:ext cx="4863899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latin typeface="Homemade Apple"/>
                <a:ea typeface="Homemade Apple"/>
                <a:cs typeface="Homemade Apple"/>
                <a:sym typeface="Homemade Apple"/>
              </a:rPr>
              <a:t>thanks!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subTitle" idx="4294967295"/>
          </p:nvPr>
        </p:nvSpPr>
        <p:spPr>
          <a:xfrm>
            <a:off x="685800" y="1805550"/>
            <a:ext cx="4863899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ANY QUESTIONS?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4294967295"/>
          </p:nvPr>
        </p:nvSpPr>
        <p:spPr>
          <a:xfrm>
            <a:off x="685800" y="3057275"/>
            <a:ext cx="4863899" cy="32819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@username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user@mail.me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1115100" y="428125"/>
            <a:ext cx="7571700" cy="506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Century Gothic" panose="020B0502020202020204" pitchFamily="34" charset="0"/>
                <a:ea typeface="Homemade Apple"/>
                <a:cs typeface="Homemade Apple"/>
                <a:sym typeface="Homemade Apple"/>
              </a:rPr>
              <a:t>Conception du Back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8F5C8C-2609-41FB-B1AB-BE1AAC985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838" y="1467678"/>
            <a:ext cx="7810240" cy="496770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44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/>
        </p:nvSpPr>
        <p:spPr>
          <a:xfrm>
            <a:off x="6248575" y="1179562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Char char="●"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Char char="●"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Change fill color and opacity.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277964" y="1139450"/>
            <a:ext cx="373873" cy="479695"/>
          </a:xfrm>
          <a:custGeom>
            <a:avLst/>
            <a:gdLst/>
            <a:ahLst/>
            <a:cxnLst/>
            <a:rect l="0" t="0" r="0" b="0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852800" y="1206455"/>
            <a:ext cx="398875" cy="337703"/>
          </a:xfrm>
          <a:custGeom>
            <a:avLst/>
            <a:gdLst/>
            <a:ahLst/>
            <a:cxnLst/>
            <a:rect l="0" t="0" r="0" b="0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445207" y="1207504"/>
            <a:ext cx="387139" cy="341965"/>
          </a:xfrm>
          <a:custGeom>
            <a:avLst/>
            <a:gdLst/>
            <a:ahLst/>
            <a:cxnLst/>
            <a:rect l="0" t="0" r="0" b="0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2071095" y="1198478"/>
            <a:ext cx="315367" cy="354182"/>
          </a:xfrm>
          <a:custGeom>
            <a:avLst/>
            <a:gdLst/>
            <a:ahLst/>
            <a:cxnLst/>
            <a:rect l="0" t="0" r="0" b="0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2678363" y="1195288"/>
            <a:ext cx="268576" cy="357372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3190979" y="1191026"/>
            <a:ext cx="414829" cy="366420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3808912" y="1169215"/>
            <a:ext cx="355777" cy="411092"/>
          </a:xfrm>
          <a:custGeom>
            <a:avLst/>
            <a:gdLst/>
            <a:ahLst/>
            <a:cxnLst/>
            <a:rect l="0" t="0" r="0" b="0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4367794" y="1195812"/>
            <a:ext cx="414283" cy="362159"/>
          </a:xfrm>
          <a:custGeom>
            <a:avLst/>
            <a:gdLst/>
            <a:ahLst/>
            <a:cxnLst/>
            <a:rect l="0" t="0" r="0" b="0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4977728" y="1202194"/>
            <a:ext cx="366420" cy="349395"/>
          </a:xfrm>
          <a:custGeom>
            <a:avLst/>
            <a:gdLst/>
            <a:ahLst/>
            <a:cxnLst/>
            <a:rect l="0" t="0" r="0" b="0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5571184" y="1193692"/>
            <a:ext cx="355777" cy="363230"/>
          </a:xfrm>
          <a:custGeom>
            <a:avLst/>
            <a:gdLst/>
            <a:ahLst/>
            <a:cxnLst/>
            <a:rect l="0" t="0" r="0" b="0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282226" y="1732906"/>
            <a:ext cx="368540" cy="456288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869825" y="1732906"/>
            <a:ext cx="368540" cy="456288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1447327" y="1801506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2034401" y="1768528"/>
            <a:ext cx="379708" cy="384495"/>
          </a:xfrm>
          <a:custGeom>
            <a:avLst/>
            <a:gdLst/>
            <a:ahLst/>
            <a:cxnLst/>
            <a:rect l="0" t="0" r="0" b="0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2624666" y="1793530"/>
            <a:ext cx="376517" cy="332917"/>
          </a:xfrm>
          <a:custGeom>
            <a:avLst/>
            <a:gdLst/>
            <a:ahLst/>
            <a:cxnLst/>
            <a:rect l="0" t="0" r="0" b="0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3218647" y="1793530"/>
            <a:ext cx="365350" cy="336632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3815818" y="1797245"/>
            <a:ext cx="338774" cy="32920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4384819" y="1778625"/>
            <a:ext cx="375447" cy="368016"/>
          </a:xfrm>
          <a:custGeom>
            <a:avLst/>
            <a:gdLst/>
            <a:ahLst/>
            <a:cxnLst/>
            <a:rect l="0" t="0" r="0" b="0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4934129" y="1738216"/>
            <a:ext cx="458408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5532895" y="1754170"/>
            <a:ext cx="429691" cy="410568"/>
          </a:xfrm>
          <a:custGeom>
            <a:avLst/>
            <a:gdLst/>
            <a:ahLst/>
            <a:cxnLst/>
            <a:rect l="0" t="0" r="0" b="0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252963" y="2405584"/>
            <a:ext cx="421211" cy="298888"/>
          </a:xfrm>
          <a:custGeom>
            <a:avLst/>
            <a:gdLst/>
            <a:ahLst/>
            <a:cxnLst/>
            <a:rect l="0" t="0" r="0" b="0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842704" y="2349221"/>
            <a:ext cx="417998" cy="404710"/>
          </a:xfrm>
          <a:custGeom>
            <a:avLst/>
            <a:gdLst/>
            <a:ahLst/>
            <a:cxnLst/>
            <a:rect l="0" t="0" r="0" b="0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1445732" y="2367295"/>
            <a:ext cx="376517" cy="380255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2029615" y="2355603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2629977" y="2367841"/>
            <a:ext cx="365350" cy="366945"/>
          </a:xfrm>
          <a:custGeom>
            <a:avLst/>
            <a:gdLst/>
            <a:ahLst/>
            <a:cxnLst/>
            <a:rect l="0" t="0" r="0" b="0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3234054" y="2324766"/>
            <a:ext cx="332917" cy="452551"/>
          </a:xfrm>
          <a:custGeom>
            <a:avLst/>
            <a:gdLst/>
            <a:ahLst/>
            <a:cxnLst/>
            <a:rect l="0" t="0" r="0" b="0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3777529" y="2414631"/>
            <a:ext cx="417998" cy="269625"/>
          </a:xfrm>
          <a:custGeom>
            <a:avLst/>
            <a:gdLst/>
            <a:ahLst/>
            <a:cxnLst/>
            <a:rect l="0" t="0" r="0" b="0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4382677" y="2357198"/>
            <a:ext cx="385041" cy="389281"/>
          </a:xfrm>
          <a:custGeom>
            <a:avLst/>
            <a:gdLst/>
            <a:ahLst/>
            <a:cxnLst/>
            <a:rect l="0" t="0" r="0" b="0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4969227" y="2342315"/>
            <a:ext cx="387161" cy="402569"/>
          </a:xfrm>
          <a:custGeom>
            <a:avLst/>
            <a:gdLst/>
            <a:ahLst/>
            <a:cxnLst/>
            <a:rect l="0" t="0" r="0" b="0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5538752" y="2354007"/>
            <a:ext cx="414283" cy="388210"/>
          </a:xfrm>
          <a:custGeom>
            <a:avLst/>
            <a:gdLst/>
            <a:ahLst/>
            <a:cxnLst/>
            <a:rect l="0" t="0" r="0" b="0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301895" y="2959680"/>
            <a:ext cx="324415" cy="354203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875135" y="2960226"/>
            <a:ext cx="346226" cy="348324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1469662" y="2960226"/>
            <a:ext cx="346205" cy="348324"/>
          </a:xfrm>
          <a:custGeom>
            <a:avLst/>
            <a:gdLst/>
            <a:ahLst/>
            <a:cxnLst/>
            <a:rect l="0" t="0" r="0" b="0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2052475" y="2960226"/>
            <a:ext cx="345680" cy="348324"/>
          </a:xfrm>
          <a:custGeom>
            <a:avLst/>
            <a:gdLst/>
            <a:ahLst/>
            <a:cxnLst/>
            <a:rect l="0" t="0" r="0" b="0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2720367" y="2905983"/>
            <a:ext cx="186685" cy="460550"/>
          </a:xfrm>
          <a:custGeom>
            <a:avLst/>
            <a:gdLst/>
            <a:ahLst/>
            <a:cxnLst/>
            <a:rect l="0" t="0" r="0" b="0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3319155" y="2909174"/>
            <a:ext cx="161683" cy="455217"/>
          </a:xfrm>
          <a:custGeom>
            <a:avLst/>
            <a:gdLst/>
            <a:ahLst/>
            <a:cxnLst/>
            <a:rect l="0" t="0" r="0" b="0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3912065" y="2959680"/>
            <a:ext cx="147324" cy="348871"/>
          </a:xfrm>
          <a:custGeom>
            <a:avLst/>
            <a:gdLst/>
            <a:ahLst/>
            <a:cxnLst/>
            <a:rect l="0" t="0" r="0" b="0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4402368" y="2954894"/>
            <a:ext cx="343014" cy="363230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4975608" y="2964466"/>
            <a:ext cx="375993" cy="347275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5570114" y="2905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400283" y="3509536"/>
            <a:ext cx="127108" cy="429713"/>
          </a:xfrm>
          <a:custGeom>
            <a:avLst/>
            <a:gdLst/>
            <a:ahLst/>
            <a:cxnLst/>
            <a:rect l="0" t="0" r="0" b="0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913424" y="3493582"/>
            <a:ext cx="274957" cy="460550"/>
          </a:xfrm>
          <a:custGeom>
            <a:avLst/>
            <a:gdLst/>
            <a:ahLst/>
            <a:cxnLst/>
            <a:rect l="0" t="0" r="0" b="0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1461139" y="3493582"/>
            <a:ext cx="360039" cy="460550"/>
          </a:xfrm>
          <a:custGeom>
            <a:avLst/>
            <a:gdLst/>
            <a:ahLst/>
            <a:cxnLst/>
            <a:rect l="0" t="0" r="0" b="0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2592213" y="3571756"/>
            <a:ext cx="434499" cy="242503"/>
          </a:xfrm>
          <a:custGeom>
            <a:avLst/>
            <a:gdLst/>
            <a:ahLst/>
            <a:cxnLst/>
            <a:rect l="0" t="0" r="0" b="0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2013115" y="3521228"/>
            <a:ext cx="421735" cy="398875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3210670" y="3531347"/>
            <a:ext cx="373327" cy="376517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3796674" y="3534537"/>
            <a:ext cx="378113" cy="376517"/>
          </a:xfrm>
          <a:custGeom>
            <a:avLst/>
            <a:gdLst/>
            <a:ahLst/>
            <a:cxnLst/>
            <a:rect l="0" t="0" r="0" b="0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4332172" y="3534537"/>
            <a:ext cx="492436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5012302" y="3518584"/>
            <a:ext cx="296222" cy="412141"/>
          </a:xfrm>
          <a:custGeom>
            <a:avLst/>
            <a:gdLst/>
            <a:ahLst/>
            <a:cxnLst/>
            <a:rect l="0" t="0" r="0" b="0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5602567" y="3539324"/>
            <a:ext cx="289294" cy="396187"/>
          </a:xfrm>
          <a:custGeom>
            <a:avLst/>
            <a:gdLst/>
            <a:ahLst/>
            <a:cxnLst/>
            <a:rect l="0" t="0" r="0" b="0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264677" y="4147662"/>
            <a:ext cx="417998" cy="330797"/>
          </a:xfrm>
          <a:custGeom>
            <a:avLst/>
            <a:gdLst/>
            <a:ahLst/>
            <a:cxnLst/>
            <a:rect l="0" t="0" r="0" b="0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848014" y="4172117"/>
            <a:ext cx="407377" cy="276553"/>
          </a:xfrm>
          <a:custGeom>
            <a:avLst/>
            <a:gdLst/>
            <a:ahLst/>
            <a:cxnLst/>
            <a:rect l="0" t="0" r="0" b="0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1447327" y="4160425"/>
            <a:ext cx="386614" cy="302079"/>
          </a:xfrm>
          <a:custGeom>
            <a:avLst/>
            <a:gdLst/>
            <a:ahLst/>
            <a:cxnLst/>
            <a:rect l="0" t="0" r="0" b="0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2032260" y="4152448"/>
            <a:ext cx="389303" cy="316438"/>
          </a:xfrm>
          <a:custGeom>
            <a:avLst/>
            <a:gdLst/>
            <a:ahLst/>
            <a:cxnLst/>
            <a:rect l="0" t="0" r="0" b="0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2640620" y="4126923"/>
            <a:ext cx="351515" cy="354706"/>
          </a:xfrm>
          <a:custGeom>
            <a:avLst/>
            <a:gdLst/>
            <a:ahLst/>
            <a:cxnLst/>
            <a:rect l="0" t="0" r="0" b="0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3196312" y="4171593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3784982" y="4171593"/>
            <a:ext cx="396733" cy="292507"/>
          </a:xfrm>
          <a:custGeom>
            <a:avLst/>
            <a:gdLst/>
            <a:ahLst/>
            <a:cxnLst/>
            <a:rect l="0" t="0" r="0" b="0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4383223" y="4142876"/>
            <a:ext cx="382353" cy="335037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4951132" y="4102467"/>
            <a:ext cx="419615" cy="422784"/>
          </a:xfrm>
          <a:custGeom>
            <a:avLst/>
            <a:gdLst/>
            <a:ahLst/>
            <a:cxnLst/>
            <a:rect l="0" t="0" r="0" b="0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5569064" y="4126398"/>
            <a:ext cx="359492" cy="364279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258820" y="4698568"/>
            <a:ext cx="409497" cy="398853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828345" y="4762907"/>
            <a:ext cx="436619" cy="266980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1518572" y="4671446"/>
            <a:ext cx="256359" cy="437143"/>
          </a:xfrm>
          <a:custGeom>
            <a:avLst/>
            <a:gdLst/>
            <a:ahLst/>
            <a:cxnLst/>
            <a:rect l="0" t="0" r="0" b="0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2069500" y="4713451"/>
            <a:ext cx="321749" cy="403661"/>
          </a:xfrm>
          <a:custGeom>
            <a:avLst/>
            <a:gdLst/>
            <a:ahLst/>
            <a:cxnLst/>
            <a:rect l="0" t="0" r="0" b="0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2632643" y="4744309"/>
            <a:ext cx="362159" cy="314821"/>
          </a:xfrm>
          <a:custGeom>
            <a:avLst/>
            <a:gdLst/>
            <a:ahLst/>
            <a:cxnLst/>
            <a:rect l="0" t="0" r="0" b="0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3218100" y="4716117"/>
            <a:ext cx="363230" cy="363754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3804126" y="4711331"/>
            <a:ext cx="365874" cy="374397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4363533" y="4715046"/>
            <a:ext cx="422260" cy="356848"/>
          </a:xfrm>
          <a:custGeom>
            <a:avLst/>
            <a:gdLst/>
            <a:ahLst/>
            <a:cxnLst/>
            <a:rect l="0" t="0" r="0" b="0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4969227" y="4707616"/>
            <a:ext cx="384495" cy="379708"/>
          </a:xfrm>
          <a:custGeom>
            <a:avLst/>
            <a:gdLst/>
            <a:ahLst/>
            <a:cxnLst/>
            <a:rect l="0" t="0" r="0" b="0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5566398" y="4689520"/>
            <a:ext cx="368540" cy="412163"/>
          </a:xfrm>
          <a:custGeom>
            <a:avLst/>
            <a:gdLst/>
            <a:ahLst/>
            <a:cxnLst/>
            <a:rect l="0" t="0" r="0" b="0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230650" y="5353719"/>
            <a:ext cx="474362" cy="267505"/>
          </a:xfrm>
          <a:custGeom>
            <a:avLst/>
            <a:gdLst/>
            <a:ahLst/>
            <a:cxnLst/>
            <a:rect l="0" t="0" r="0" b="0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858133" y="5282976"/>
            <a:ext cx="382375" cy="402590"/>
          </a:xfrm>
          <a:custGeom>
            <a:avLst/>
            <a:gdLst/>
            <a:ahLst/>
            <a:cxnLst/>
            <a:rect l="0" t="0" r="0" b="0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1430849" y="5260116"/>
            <a:ext cx="420643" cy="433952"/>
          </a:xfrm>
          <a:custGeom>
            <a:avLst/>
            <a:gdLst/>
            <a:ahLst/>
            <a:cxnLst/>
            <a:rect l="0" t="0" r="0" b="0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2039712" y="5296810"/>
            <a:ext cx="371207" cy="375993"/>
          </a:xfrm>
          <a:custGeom>
            <a:avLst/>
            <a:gdLst/>
            <a:ahLst/>
            <a:cxnLst/>
            <a:rect l="0" t="0" r="0" b="0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2590093" y="5297881"/>
            <a:ext cx="446191" cy="372256"/>
          </a:xfrm>
          <a:custGeom>
            <a:avLst/>
            <a:gdLst/>
            <a:ahLst/>
            <a:cxnLst/>
            <a:rect l="0" t="0" r="0" b="0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3227673" y="5265973"/>
            <a:ext cx="344085" cy="416403"/>
          </a:xfrm>
          <a:custGeom>
            <a:avLst/>
            <a:gdLst/>
            <a:ahLst/>
            <a:cxnLst/>
            <a:rect l="0" t="0" r="0" b="0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3742431" y="5261187"/>
            <a:ext cx="494054" cy="448311"/>
          </a:xfrm>
          <a:custGeom>
            <a:avLst/>
            <a:gdLst/>
            <a:ahLst/>
            <a:cxnLst/>
            <a:rect l="0" t="0" r="0" b="0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4336411" y="5254259"/>
            <a:ext cx="485006" cy="464265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4946346" y="5365411"/>
            <a:ext cx="431308" cy="249955"/>
          </a:xfrm>
          <a:custGeom>
            <a:avLst/>
            <a:gdLst/>
            <a:ahLst/>
            <a:cxnLst/>
            <a:rect l="0" t="0" r="0" b="0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5591924" y="5319669"/>
            <a:ext cx="321749" cy="353133"/>
          </a:xfrm>
          <a:custGeom>
            <a:avLst/>
            <a:gdLst/>
            <a:ahLst/>
            <a:cxnLst/>
            <a:rect l="0" t="0" r="0" b="0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6350991" y="2745091"/>
            <a:ext cx="458408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7244611" y="2745081"/>
            <a:ext cx="1104910" cy="1088367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6535708" y="2955945"/>
            <a:ext cx="436619" cy="266980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7689846" y="3253342"/>
            <a:ext cx="1052391" cy="643569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/>
        </p:nvSpPr>
        <p:spPr>
          <a:xfrm>
            <a:off x="2316250" y="1600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960500" y="3060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Raleway"/>
                <a:ea typeface="Raleway"/>
                <a:cs typeface="Raleway"/>
                <a:sym typeface="Raleway"/>
              </a:rPr>
              <a:t> and many more...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801375" y="1542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/>
              <a:t>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1115100" y="428125"/>
            <a:ext cx="7571700" cy="506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Century Gothic" panose="020B0502020202020204" pitchFamily="34" charset="0"/>
                <a:ea typeface="Homemade Apple"/>
                <a:cs typeface="Homemade Apple"/>
                <a:sym typeface="Homemade Apple"/>
              </a:rPr>
              <a:t>Design du Front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E79D75-0A25-4B5B-B46D-336B6A4DD588}"/>
              </a:ext>
            </a:extLst>
          </p:cNvPr>
          <p:cNvSpPr/>
          <p:nvPr/>
        </p:nvSpPr>
        <p:spPr>
          <a:xfrm>
            <a:off x="581992" y="2859946"/>
            <a:ext cx="3220278" cy="22164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F0A37C-C0C8-4266-83C2-8751C1757462}"/>
              </a:ext>
            </a:extLst>
          </p:cNvPr>
          <p:cNvSpPr/>
          <p:nvPr/>
        </p:nvSpPr>
        <p:spPr>
          <a:xfrm>
            <a:off x="5240130" y="4251424"/>
            <a:ext cx="3220278" cy="22164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68F9B-A726-4CA8-9A27-9D5E27572695}"/>
              </a:ext>
            </a:extLst>
          </p:cNvPr>
          <p:cNvSpPr/>
          <p:nvPr/>
        </p:nvSpPr>
        <p:spPr>
          <a:xfrm>
            <a:off x="5240130" y="1484611"/>
            <a:ext cx="3220278" cy="22164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D530D-FD80-4557-BEDA-E223A1E520C7}"/>
              </a:ext>
            </a:extLst>
          </p:cNvPr>
          <p:cNvSpPr/>
          <p:nvPr/>
        </p:nvSpPr>
        <p:spPr>
          <a:xfrm>
            <a:off x="955260" y="3051734"/>
            <a:ext cx="1946967" cy="36774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Qui </a:t>
            </a:r>
            <a:r>
              <a:rPr lang="fr-FR" dirty="0" err="1"/>
              <a:t>etes-vous</a:t>
            </a:r>
            <a:r>
              <a:rPr lang="fr-FR" dirty="0"/>
              <a:t>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DEC3BC-6EA8-4CF1-AA40-59EF60BD9565}"/>
              </a:ext>
            </a:extLst>
          </p:cNvPr>
          <p:cNvSpPr/>
          <p:nvPr/>
        </p:nvSpPr>
        <p:spPr>
          <a:xfrm>
            <a:off x="955260" y="3626915"/>
            <a:ext cx="1946967" cy="36774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5810F7-8B03-4019-8A16-08BCB218E531}"/>
              </a:ext>
            </a:extLst>
          </p:cNvPr>
          <p:cNvSpPr/>
          <p:nvPr/>
        </p:nvSpPr>
        <p:spPr>
          <a:xfrm>
            <a:off x="955260" y="4167769"/>
            <a:ext cx="1946967" cy="36774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Pseudo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72A72B-C206-48EC-8E48-383D4AA802C8}"/>
              </a:ext>
            </a:extLst>
          </p:cNvPr>
          <p:cNvSpPr/>
          <p:nvPr/>
        </p:nvSpPr>
        <p:spPr>
          <a:xfrm>
            <a:off x="2345636" y="4641260"/>
            <a:ext cx="1351168" cy="3287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Connexion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5DAE7C-2BF4-45A0-B5B3-4C0D374AF2F4}"/>
              </a:ext>
            </a:extLst>
          </p:cNvPr>
          <p:cNvSpPr/>
          <p:nvPr/>
        </p:nvSpPr>
        <p:spPr>
          <a:xfrm>
            <a:off x="269736" y="5539094"/>
            <a:ext cx="1351168" cy="3287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Bouton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BD0161-935E-4C17-B4EB-4FDF78DC8A1A}"/>
              </a:ext>
            </a:extLst>
          </p:cNvPr>
          <p:cNvSpPr/>
          <p:nvPr/>
        </p:nvSpPr>
        <p:spPr>
          <a:xfrm>
            <a:off x="269736" y="6435510"/>
            <a:ext cx="1351168" cy="3287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ComboBox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2BD959-EFFA-47C1-99C6-367AA118CF71}"/>
              </a:ext>
            </a:extLst>
          </p:cNvPr>
          <p:cNvSpPr/>
          <p:nvPr/>
        </p:nvSpPr>
        <p:spPr>
          <a:xfrm>
            <a:off x="269736" y="5989668"/>
            <a:ext cx="1351168" cy="32872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TextField</a:t>
            </a:r>
            <a:endParaRPr lang="fr-FR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46A280F-83CC-41AC-A860-2CFF33D241AB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3802270" y="2592824"/>
            <a:ext cx="1437860" cy="137533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699E760-9680-404D-8D47-62EC8D012C28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3802270" y="3968159"/>
            <a:ext cx="1437860" cy="13914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22A8ABC-B0A5-4A31-AFDE-626CA7C31514}"/>
              </a:ext>
            </a:extLst>
          </p:cNvPr>
          <p:cNvSpPr/>
          <p:nvPr/>
        </p:nvSpPr>
        <p:spPr>
          <a:xfrm>
            <a:off x="5240130" y="1484611"/>
            <a:ext cx="3220278" cy="510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C4CE2B6-73F3-4813-9681-F83E8DF19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73" y="1573763"/>
            <a:ext cx="323321" cy="32332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F20EAEA-D360-4B6E-A367-FEF8D048C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364" y="1563627"/>
            <a:ext cx="353868" cy="353868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D1B4375D-25E9-4517-913D-D2E38CD93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4468" y="1600036"/>
            <a:ext cx="325148" cy="32514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8DDFF72-E42D-4232-9F68-6757E0F86A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5253" y="1571909"/>
            <a:ext cx="385590" cy="38559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DF38521-A838-4EC2-8C33-B3EFD7903A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6010" y="1563627"/>
            <a:ext cx="389392" cy="38939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0B6E9E9-2C26-4D79-954C-9B2A8BFCC5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1904" y="2137363"/>
            <a:ext cx="320740" cy="32074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1AAD0205-DB5C-4629-A631-99892C63CB3E}"/>
              </a:ext>
            </a:extLst>
          </p:cNvPr>
          <p:cNvSpPr txBox="1"/>
          <p:nvPr/>
        </p:nvSpPr>
        <p:spPr>
          <a:xfrm>
            <a:off x="5712644" y="2160105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JP </a:t>
            </a:r>
            <a:r>
              <a:rPr lang="fr-FR" dirty="0" err="1"/>
              <a:t>Segadeau</a:t>
            </a:r>
            <a:endParaRPr lang="fr-FR" dirty="0"/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003AC6A-3841-4174-B874-5A103AF844B4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5240130" y="2592824"/>
            <a:ext cx="3220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3E8ECB39-6ED5-454C-B806-228A88010682}"/>
              </a:ext>
            </a:extLst>
          </p:cNvPr>
          <p:cNvSpPr txBox="1"/>
          <p:nvPr/>
        </p:nvSpPr>
        <p:spPr>
          <a:xfrm>
            <a:off x="6197605" y="2821262"/>
            <a:ext cx="15506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Fil d’actualité</a:t>
            </a:r>
          </a:p>
          <a:p>
            <a:r>
              <a:rPr lang="fr-FR" dirty="0"/>
              <a:t>Blablabla</a:t>
            </a:r>
          </a:p>
          <a:p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E6B06D-6EBF-404B-B09C-16ED53D7C298}"/>
              </a:ext>
            </a:extLst>
          </p:cNvPr>
          <p:cNvSpPr/>
          <p:nvPr/>
        </p:nvSpPr>
        <p:spPr>
          <a:xfrm>
            <a:off x="5656339" y="4805624"/>
            <a:ext cx="1351168" cy="3287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69400D-EB22-40F1-AD80-271A05E37D60}"/>
              </a:ext>
            </a:extLst>
          </p:cNvPr>
          <p:cNvSpPr/>
          <p:nvPr/>
        </p:nvSpPr>
        <p:spPr>
          <a:xfrm>
            <a:off x="6824234" y="5660940"/>
            <a:ext cx="1351168" cy="3287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Supprimer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45B1746-C9ED-41F0-869C-CBC492742107}"/>
              </a:ext>
            </a:extLst>
          </p:cNvPr>
          <p:cNvSpPr txBox="1"/>
          <p:nvPr/>
        </p:nvSpPr>
        <p:spPr>
          <a:xfrm rot="19029692">
            <a:off x="4067921" y="285994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Auteur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96EF945-7B78-4C62-BEA4-95B3FD303F0D}"/>
              </a:ext>
            </a:extLst>
          </p:cNvPr>
          <p:cNvSpPr txBox="1"/>
          <p:nvPr/>
        </p:nvSpPr>
        <p:spPr>
          <a:xfrm rot="2636255">
            <a:off x="3773790" y="4773058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Administrateur</a:t>
            </a:r>
          </a:p>
        </p:txBody>
      </p:sp>
    </p:spTree>
    <p:extLst>
      <p:ext uri="{BB962C8B-B14F-4D97-AF65-F5344CB8AC3E}">
        <p14:creationId xmlns:p14="http://schemas.microsoft.com/office/powerpoint/2010/main" val="284109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1115100" y="428125"/>
            <a:ext cx="7571700" cy="506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2400" dirty="0">
                <a:latin typeface="Century Gothic" panose="020B0502020202020204" pitchFamily="34" charset="0"/>
                <a:ea typeface="Homemade Apple"/>
                <a:cs typeface="Homemade Apple"/>
                <a:sym typeface="Homemade Apple"/>
              </a:rPr>
              <a:t>D</a:t>
            </a:r>
            <a:r>
              <a:rPr lang="en" sz="2400" dirty="0">
                <a:latin typeface="Century Gothic" panose="020B0502020202020204" pitchFamily="34" charset="0"/>
                <a:ea typeface="Homemade Apple"/>
                <a:cs typeface="Homemade Apple"/>
                <a:sym typeface="Homemade Apple"/>
              </a:rPr>
              <a:t>esign du Front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D9E9F9-3021-4888-864B-7893E8B6CD69}"/>
              </a:ext>
            </a:extLst>
          </p:cNvPr>
          <p:cNvSpPr/>
          <p:nvPr/>
        </p:nvSpPr>
        <p:spPr>
          <a:xfrm>
            <a:off x="455364" y="1842828"/>
            <a:ext cx="3829782" cy="21729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765FC-B8CD-47B1-A464-EDB5EE0C81B7}"/>
              </a:ext>
            </a:extLst>
          </p:cNvPr>
          <p:cNvSpPr/>
          <p:nvPr/>
        </p:nvSpPr>
        <p:spPr>
          <a:xfrm>
            <a:off x="455364" y="1501806"/>
            <a:ext cx="3829782" cy="5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3018F9C-321B-4A32-A4D6-DF2654299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546" y="1617007"/>
            <a:ext cx="306898" cy="30689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E8477FD-A735-4180-99FF-E86BD1988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27" y="1602509"/>
            <a:ext cx="335894" cy="33589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C618FE8-72FF-4F69-9900-44A24E011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0369" y="1616139"/>
            <a:ext cx="308634" cy="30863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162EC69-F5C1-4537-845B-7745F91BD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3928" y="1587453"/>
            <a:ext cx="366006" cy="36600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05AED4C-D466-4FF8-B250-1BF181BE40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4860" y="1585649"/>
            <a:ext cx="369614" cy="36961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FD1AE10-3D8F-4848-9F79-5A42DDC08BBD}"/>
              </a:ext>
            </a:extLst>
          </p:cNvPr>
          <p:cNvSpPr txBox="1"/>
          <p:nvPr/>
        </p:nvSpPr>
        <p:spPr>
          <a:xfrm>
            <a:off x="1685444" y="3482329"/>
            <a:ext cx="14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JP </a:t>
            </a:r>
            <a:r>
              <a:rPr lang="fr-FR" dirty="0" err="1"/>
              <a:t>Segadeau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877EDF-1BF0-468E-AFE3-C60410ECF5DB}"/>
              </a:ext>
            </a:extLst>
          </p:cNvPr>
          <p:cNvSpPr/>
          <p:nvPr/>
        </p:nvSpPr>
        <p:spPr>
          <a:xfrm>
            <a:off x="464069" y="2002246"/>
            <a:ext cx="3812372" cy="7352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51A7EB-4085-4D07-A7FD-90B0F4591945}"/>
              </a:ext>
            </a:extLst>
          </p:cNvPr>
          <p:cNvSpPr/>
          <p:nvPr/>
        </p:nvSpPr>
        <p:spPr>
          <a:xfrm>
            <a:off x="1870674" y="2375643"/>
            <a:ext cx="933254" cy="8513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0B2287A-8FEA-4A47-B6EC-7DFC57C0FC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9796" y="2469462"/>
            <a:ext cx="663674" cy="663674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94067E4-D288-4DF8-8DAC-F842BAD8E49F}"/>
              </a:ext>
            </a:extLst>
          </p:cNvPr>
          <p:cNvSpPr txBox="1"/>
          <p:nvPr/>
        </p:nvSpPr>
        <p:spPr>
          <a:xfrm>
            <a:off x="834670" y="113937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Vous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6199C4-C9BD-48A8-863E-A2D1832E37CD}"/>
              </a:ext>
            </a:extLst>
          </p:cNvPr>
          <p:cNvSpPr/>
          <p:nvPr/>
        </p:nvSpPr>
        <p:spPr>
          <a:xfrm>
            <a:off x="4857018" y="4276515"/>
            <a:ext cx="3829782" cy="21729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3CE0AE-0228-446F-A434-F6DFBD73F56B}"/>
              </a:ext>
            </a:extLst>
          </p:cNvPr>
          <p:cNvSpPr/>
          <p:nvPr/>
        </p:nvSpPr>
        <p:spPr>
          <a:xfrm>
            <a:off x="4857018" y="3935493"/>
            <a:ext cx="3829782" cy="5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13405EAE-1B8C-4000-8ED2-E9FDB46F4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200" y="4050694"/>
            <a:ext cx="306898" cy="306898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9790AB9E-D1E7-4444-928F-C188C445B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381" y="4036196"/>
            <a:ext cx="335894" cy="335894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5E193B6-1884-4BEC-87C1-20E5CB635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023" y="4049826"/>
            <a:ext cx="308634" cy="308634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373E4733-C8E5-42A5-8A89-0E9B7601AF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5582" y="4021140"/>
            <a:ext cx="366006" cy="366006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B13C42A2-72C8-4E3F-85AF-4E40D21200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6514" y="4019336"/>
            <a:ext cx="369614" cy="369614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65CCF3D5-9E85-4DFE-BE5F-FFAEFAB6525C}"/>
              </a:ext>
            </a:extLst>
          </p:cNvPr>
          <p:cNvSpPr txBox="1"/>
          <p:nvPr/>
        </p:nvSpPr>
        <p:spPr>
          <a:xfrm>
            <a:off x="5236324" y="357305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</a:rPr>
              <a:t>Publier</a:t>
            </a:r>
            <a:endParaRPr lang="fr-FR" sz="18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6AA057-2C3F-41D2-B589-BD74A3BB52A6}"/>
              </a:ext>
            </a:extLst>
          </p:cNvPr>
          <p:cNvSpPr/>
          <p:nvPr/>
        </p:nvSpPr>
        <p:spPr>
          <a:xfrm>
            <a:off x="5039381" y="4666268"/>
            <a:ext cx="2166201" cy="7258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Entrez votre texte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1E0C8E3-8BA7-4C2A-9896-93D9C9E2878A}"/>
              </a:ext>
            </a:extLst>
          </p:cNvPr>
          <p:cNvSpPr/>
          <p:nvPr/>
        </p:nvSpPr>
        <p:spPr>
          <a:xfrm>
            <a:off x="5039381" y="5406525"/>
            <a:ext cx="2166201" cy="3628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4066EC14-B988-488A-B5EF-CC07980AA0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8418" y="5406525"/>
            <a:ext cx="345060" cy="34506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2DD4FED5-935F-48A2-9230-5DDC5F8644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2023" y="5392132"/>
            <a:ext cx="377290" cy="377290"/>
          </a:xfrm>
          <a:prstGeom prst="rect">
            <a:avLst/>
          </a:prstGeom>
        </p:spPr>
      </p:pic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3B67FFDB-F53D-425A-8426-E7F81C4F754F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6122481" y="5415443"/>
            <a:ext cx="1" cy="353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F345F0A-0F84-4CF0-A6CD-F2A1DEE59698}"/>
              </a:ext>
            </a:extLst>
          </p:cNvPr>
          <p:cNvSpPr/>
          <p:nvPr/>
        </p:nvSpPr>
        <p:spPr>
          <a:xfrm>
            <a:off x="7205582" y="5945099"/>
            <a:ext cx="1351168" cy="3287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Publier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133373D-8D5A-42CA-813A-1104F2C2ED6A}"/>
              </a:ext>
            </a:extLst>
          </p:cNvPr>
          <p:cNvSpPr/>
          <p:nvPr/>
        </p:nvSpPr>
        <p:spPr>
          <a:xfrm>
            <a:off x="3330745" y="3573058"/>
            <a:ext cx="850774" cy="3624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Publier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DF96EFE-C2FC-4AB6-AC26-2440BC00F7CC}"/>
              </a:ext>
            </a:extLst>
          </p:cNvPr>
          <p:cNvCxnSpPr>
            <a:stCxn id="4" idx="3"/>
            <a:endCxn id="44" idx="1"/>
          </p:cNvCxnSpPr>
          <p:nvPr/>
        </p:nvCxnSpPr>
        <p:spPr>
          <a:xfrm>
            <a:off x="4285146" y="2929323"/>
            <a:ext cx="951178" cy="8284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CCF516B9-C3CF-4B43-A005-194F7D602073}"/>
              </a:ext>
            </a:extLst>
          </p:cNvPr>
          <p:cNvSpPr txBox="1"/>
          <p:nvPr/>
        </p:nvSpPr>
        <p:spPr>
          <a:xfrm>
            <a:off x="4851868" y="278635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</a:rPr>
              <a:t>Si on clique sur publier</a:t>
            </a:r>
            <a:endParaRPr lang="fr-FR" sz="18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876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1115100" y="428125"/>
            <a:ext cx="7571700" cy="506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2400" dirty="0">
                <a:latin typeface="Century Gothic" panose="020B0502020202020204" pitchFamily="34" charset="0"/>
                <a:ea typeface="Homemade Apple"/>
                <a:cs typeface="Homemade Apple"/>
                <a:sym typeface="Homemade Apple"/>
              </a:rPr>
              <a:t>D</a:t>
            </a:r>
            <a:r>
              <a:rPr lang="en" sz="2400" dirty="0">
                <a:latin typeface="Century Gothic" panose="020B0502020202020204" pitchFamily="34" charset="0"/>
                <a:ea typeface="Homemade Apple"/>
                <a:cs typeface="Homemade Apple"/>
                <a:sym typeface="Homemade Apple"/>
              </a:rPr>
              <a:t>esign du Front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D9E9F9-3021-4888-864B-7893E8B6CD69}"/>
              </a:ext>
            </a:extLst>
          </p:cNvPr>
          <p:cNvSpPr/>
          <p:nvPr/>
        </p:nvSpPr>
        <p:spPr>
          <a:xfrm>
            <a:off x="455364" y="1842828"/>
            <a:ext cx="3829782" cy="21729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765FC-B8CD-47B1-A464-EDB5EE0C81B7}"/>
              </a:ext>
            </a:extLst>
          </p:cNvPr>
          <p:cNvSpPr/>
          <p:nvPr/>
        </p:nvSpPr>
        <p:spPr>
          <a:xfrm>
            <a:off x="455364" y="1501806"/>
            <a:ext cx="3829782" cy="5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3018F9C-321B-4A32-A4D6-DF2654299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546" y="1617007"/>
            <a:ext cx="306898" cy="30689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E8477FD-A735-4180-99FF-E86BD1988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27" y="1602509"/>
            <a:ext cx="335894" cy="33589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C618FE8-72FF-4F69-9900-44A24E011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0369" y="1616139"/>
            <a:ext cx="308634" cy="30863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162EC69-F5C1-4537-845B-7745F91BD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3928" y="1587453"/>
            <a:ext cx="366006" cy="36600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05AED4C-D466-4FF8-B250-1BF181BE40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4860" y="1585649"/>
            <a:ext cx="369614" cy="369614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94067E4-D288-4DF8-8DAC-F842BAD8E49F}"/>
              </a:ext>
            </a:extLst>
          </p:cNvPr>
          <p:cNvSpPr txBox="1"/>
          <p:nvPr/>
        </p:nvSpPr>
        <p:spPr>
          <a:xfrm>
            <a:off x="834670" y="113937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Emplois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304EA5-B5B5-48CF-A1B5-F826EF555D4E}"/>
              </a:ext>
            </a:extLst>
          </p:cNvPr>
          <p:cNvSpPr/>
          <p:nvPr/>
        </p:nvSpPr>
        <p:spPr>
          <a:xfrm>
            <a:off x="4857018" y="4276515"/>
            <a:ext cx="3829782" cy="21729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AE5FED-2982-4DA6-8629-360D796A36C6}"/>
              </a:ext>
            </a:extLst>
          </p:cNvPr>
          <p:cNvSpPr/>
          <p:nvPr/>
        </p:nvSpPr>
        <p:spPr>
          <a:xfrm>
            <a:off x="4857018" y="3935493"/>
            <a:ext cx="3829782" cy="5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6AF87785-48D1-40D7-A12D-A93261634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200" y="4050694"/>
            <a:ext cx="306898" cy="30689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FD39504-9F4B-49D3-A884-2C2FE4F67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381" y="4036196"/>
            <a:ext cx="335894" cy="335894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7A895E41-3A53-4077-98D9-CA10B3860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023" y="4049826"/>
            <a:ext cx="308634" cy="30863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B8E084F1-9B6B-4FE6-B4CE-1656F97199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5582" y="4021140"/>
            <a:ext cx="366006" cy="366006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83FAC422-D494-412B-BE55-C668519E64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6514" y="4019336"/>
            <a:ext cx="369614" cy="369614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C64B1F23-E331-45EF-AE2B-6E76E570BCE7}"/>
              </a:ext>
            </a:extLst>
          </p:cNvPr>
          <p:cNvSpPr txBox="1"/>
          <p:nvPr/>
        </p:nvSpPr>
        <p:spPr>
          <a:xfrm>
            <a:off x="5236324" y="357305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</a:rPr>
              <a:t>Notifications</a:t>
            </a:r>
            <a:endParaRPr lang="fr-FR" sz="18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A625F2-876C-4895-9C8E-FEE6F35F52D9}"/>
              </a:ext>
            </a:extLst>
          </p:cNvPr>
          <p:cNvSpPr/>
          <p:nvPr/>
        </p:nvSpPr>
        <p:spPr>
          <a:xfrm>
            <a:off x="455364" y="2002246"/>
            <a:ext cx="3812372" cy="4569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/>
              <a:t>Offres d’emplois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1AF0EA9-3AC4-4151-8F03-BEFF805A4C37}"/>
              </a:ext>
            </a:extLst>
          </p:cNvPr>
          <p:cNvSpPr txBox="1"/>
          <p:nvPr/>
        </p:nvSpPr>
        <p:spPr>
          <a:xfrm>
            <a:off x="1712075" y="3352054"/>
            <a:ext cx="2465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Stagiaire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D7FF519-EC69-464E-B61E-920F3800EF61}"/>
              </a:ext>
            </a:extLst>
          </p:cNvPr>
          <p:cNvSpPr txBox="1"/>
          <p:nvPr/>
        </p:nvSpPr>
        <p:spPr>
          <a:xfrm>
            <a:off x="1712075" y="2670825"/>
            <a:ext cx="1854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Professeur Web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B075047-FA43-48BA-990A-EE210AB0399D}"/>
              </a:ext>
            </a:extLst>
          </p:cNvPr>
          <p:cNvSpPr txBox="1"/>
          <p:nvPr/>
        </p:nvSpPr>
        <p:spPr>
          <a:xfrm>
            <a:off x="5972890" y="5680468"/>
            <a:ext cx="2465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JP a répondu à votre commentaire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964B9EF-2652-43DE-AB4E-FD19248C9C9A}"/>
              </a:ext>
            </a:extLst>
          </p:cNvPr>
          <p:cNvSpPr txBox="1"/>
          <p:nvPr/>
        </p:nvSpPr>
        <p:spPr>
          <a:xfrm>
            <a:off x="5972889" y="5340086"/>
            <a:ext cx="2465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JP a pas aimé votre photo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5397F83-17C9-40E0-A868-C13B21A23DF6}"/>
              </a:ext>
            </a:extLst>
          </p:cNvPr>
          <p:cNvSpPr txBox="1"/>
          <p:nvPr/>
        </p:nvSpPr>
        <p:spPr>
          <a:xfrm>
            <a:off x="5972890" y="4887695"/>
            <a:ext cx="1854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JP a liké votre photo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79E18133-EF73-4315-BF6C-1495464217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645892">
            <a:off x="5387432" y="5379394"/>
            <a:ext cx="353428" cy="353428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8691489C-12C7-46DA-BC78-B46C9E727C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9691" y="5741789"/>
            <a:ext cx="378477" cy="378477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BA9EF821-7B6A-49BD-AF61-B8823D8CCB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433482">
            <a:off x="5396998" y="4825414"/>
            <a:ext cx="353428" cy="353428"/>
          </a:xfrm>
          <a:prstGeom prst="rect">
            <a:avLst/>
          </a:prstGeom>
        </p:spPr>
      </p:pic>
      <p:pic>
        <p:nvPicPr>
          <p:cNvPr id="1032" name="Picture 8" descr="logo de Darty">
            <a:extLst>
              <a:ext uri="{FF2B5EF4-FFF2-40B4-BE49-F238E27FC236}">
                <a16:creationId xmlns:a16="http://schemas.microsoft.com/office/drawing/2014/main" id="{2BDEDF4B-F07E-4810-95B1-751437E28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75" y="3275460"/>
            <a:ext cx="404226" cy="40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Ã©sultat de recherche d'images pour &quot;ece&quot;">
            <a:extLst>
              <a:ext uri="{FF2B5EF4-FFF2-40B4-BE49-F238E27FC236}">
                <a16:creationId xmlns:a16="http://schemas.microsoft.com/office/drawing/2014/main" id="{2989B5AF-013C-41F1-93E4-9B0E60FEE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41" y="2577325"/>
            <a:ext cx="442760" cy="44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66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1115100" y="428125"/>
            <a:ext cx="7571700" cy="506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2400" dirty="0">
                <a:latin typeface="Century Gothic" panose="020B0502020202020204" pitchFamily="34" charset="0"/>
                <a:ea typeface="Homemade Apple"/>
                <a:cs typeface="Homemade Apple"/>
                <a:sym typeface="Homemade Apple"/>
              </a:rPr>
              <a:t>D</a:t>
            </a:r>
            <a:r>
              <a:rPr lang="en" sz="2400" dirty="0">
                <a:latin typeface="Century Gothic" panose="020B0502020202020204" pitchFamily="34" charset="0"/>
                <a:ea typeface="Homemade Apple"/>
                <a:cs typeface="Homemade Apple"/>
                <a:sym typeface="Homemade Apple"/>
              </a:rPr>
              <a:t>esign du Front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D9E9F9-3021-4888-864B-7893E8B6CD69}"/>
              </a:ext>
            </a:extLst>
          </p:cNvPr>
          <p:cNvSpPr/>
          <p:nvPr/>
        </p:nvSpPr>
        <p:spPr>
          <a:xfrm>
            <a:off x="455364" y="1842828"/>
            <a:ext cx="3829782" cy="21729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765FC-B8CD-47B1-A464-EDB5EE0C81B7}"/>
              </a:ext>
            </a:extLst>
          </p:cNvPr>
          <p:cNvSpPr/>
          <p:nvPr/>
        </p:nvSpPr>
        <p:spPr>
          <a:xfrm>
            <a:off x="455364" y="1501806"/>
            <a:ext cx="3829782" cy="5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3018F9C-321B-4A32-A4D6-DF2654299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546" y="1617007"/>
            <a:ext cx="306898" cy="30689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E8477FD-A735-4180-99FF-E86BD1988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27" y="1602509"/>
            <a:ext cx="335894" cy="33589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C618FE8-72FF-4F69-9900-44A24E011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0369" y="1616139"/>
            <a:ext cx="308634" cy="30863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162EC69-F5C1-4537-845B-7745F91BD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3928" y="1587453"/>
            <a:ext cx="366006" cy="36600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05AED4C-D466-4FF8-B250-1BF181BE40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4860" y="1585649"/>
            <a:ext cx="369614" cy="369614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94067E4-D288-4DF8-8DAC-F842BAD8E49F}"/>
              </a:ext>
            </a:extLst>
          </p:cNvPr>
          <p:cNvSpPr txBox="1"/>
          <p:nvPr/>
        </p:nvSpPr>
        <p:spPr>
          <a:xfrm>
            <a:off x="834670" y="113937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Méssagerie</a:t>
            </a:r>
            <a:endParaRPr lang="fr-FR" sz="18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A625F2-876C-4895-9C8E-FEE6F35F52D9}"/>
              </a:ext>
            </a:extLst>
          </p:cNvPr>
          <p:cNvSpPr/>
          <p:nvPr/>
        </p:nvSpPr>
        <p:spPr>
          <a:xfrm>
            <a:off x="455364" y="2002246"/>
            <a:ext cx="3812372" cy="4569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/>
              <a:t>Messages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3E5A30-24A3-459A-A231-EF6CD0E43147}"/>
              </a:ext>
            </a:extLst>
          </p:cNvPr>
          <p:cNvSpPr/>
          <p:nvPr/>
        </p:nvSpPr>
        <p:spPr>
          <a:xfrm>
            <a:off x="455364" y="2459185"/>
            <a:ext cx="923182" cy="15566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9A4BBF08-F815-4EFC-967F-8577D12001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360" y="2800207"/>
            <a:ext cx="320740" cy="320740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F48E272E-CD32-4FB8-8A68-4E21BCBE05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360" y="3233785"/>
            <a:ext cx="320740" cy="32074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C4A49D24-74D6-4E34-941A-70CE69C122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360" y="3667363"/>
            <a:ext cx="320740" cy="32074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A7F45DA-7020-4B9E-9018-ED213C6B5137}"/>
              </a:ext>
            </a:extLst>
          </p:cNvPr>
          <p:cNvSpPr txBox="1"/>
          <p:nvPr/>
        </p:nvSpPr>
        <p:spPr>
          <a:xfrm>
            <a:off x="483145" y="2501002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Liste d’amis</a:t>
            </a:r>
          </a:p>
        </p:txBody>
      </p:sp>
      <p:sp>
        <p:nvSpPr>
          <p:cNvPr id="12" name="Bulle narrative : rectangle à coins arrondis 11">
            <a:extLst>
              <a:ext uri="{FF2B5EF4-FFF2-40B4-BE49-F238E27FC236}">
                <a16:creationId xmlns:a16="http://schemas.microsoft.com/office/drawing/2014/main" id="{33D6F597-6032-407C-91BA-168A3CA35E31}"/>
              </a:ext>
            </a:extLst>
          </p:cNvPr>
          <p:cNvSpPr/>
          <p:nvPr/>
        </p:nvSpPr>
        <p:spPr>
          <a:xfrm>
            <a:off x="1547874" y="2601286"/>
            <a:ext cx="2026986" cy="19892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Bulle narrative : rectangle à coins arrondis 43">
            <a:extLst>
              <a:ext uri="{FF2B5EF4-FFF2-40B4-BE49-F238E27FC236}">
                <a16:creationId xmlns:a16="http://schemas.microsoft.com/office/drawing/2014/main" id="{501747EB-BD41-4BBF-9A36-52BF729C1B1C}"/>
              </a:ext>
            </a:extLst>
          </p:cNvPr>
          <p:cNvSpPr/>
          <p:nvPr/>
        </p:nvSpPr>
        <p:spPr>
          <a:xfrm flipH="1">
            <a:off x="2090368" y="2950663"/>
            <a:ext cx="2010655" cy="190567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Bulle narrative : rectangle à coins arrondis 44">
            <a:extLst>
              <a:ext uri="{FF2B5EF4-FFF2-40B4-BE49-F238E27FC236}">
                <a16:creationId xmlns:a16="http://schemas.microsoft.com/office/drawing/2014/main" id="{F1DE1F8F-7424-454A-8242-486BD72373F6}"/>
              </a:ext>
            </a:extLst>
          </p:cNvPr>
          <p:cNvSpPr/>
          <p:nvPr/>
        </p:nvSpPr>
        <p:spPr>
          <a:xfrm>
            <a:off x="1454096" y="3271291"/>
            <a:ext cx="2026986" cy="19892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7FF825B-9261-4347-8D7F-BD93D43EF37C}"/>
              </a:ext>
            </a:extLst>
          </p:cNvPr>
          <p:cNvSpPr/>
          <p:nvPr/>
        </p:nvSpPr>
        <p:spPr>
          <a:xfrm>
            <a:off x="1531995" y="3757724"/>
            <a:ext cx="2042865" cy="18466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Entrez votre texte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1AA83951-37DB-40C3-A313-62E5BEC4D8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2584" y="3757724"/>
            <a:ext cx="184807" cy="18480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FE2242B-2078-4093-AEAF-E7720C09D342}"/>
              </a:ext>
            </a:extLst>
          </p:cNvPr>
          <p:cNvSpPr/>
          <p:nvPr/>
        </p:nvSpPr>
        <p:spPr>
          <a:xfrm>
            <a:off x="4804293" y="4311227"/>
            <a:ext cx="3829782" cy="21729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C3118AB-28FA-40AA-AF67-4FD25C198C1B}"/>
              </a:ext>
            </a:extLst>
          </p:cNvPr>
          <p:cNvSpPr/>
          <p:nvPr/>
        </p:nvSpPr>
        <p:spPr>
          <a:xfrm>
            <a:off x="4804293" y="3970205"/>
            <a:ext cx="3829782" cy="5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7700FA4E-FE54-4B55-B29C-3B24B7232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475" y="4085406"/>
            <a:ext cx="306898" cy="306898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6576D097-8980-47BC-A76C-F014F71E7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656" y="4070908"/>
            <a:ext cx="335894" cy="335894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CC606224-B0FD-4026-A785-12ADD2757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298" y="4084538"/>
            <a:ext cx="308634" cy="308634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24ED58CE-851C-4F34-AEC7-46EFAC56EA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2857" y="4055852"/>
            <a:ext cx="366006" cy="366006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9B69B12D-CD78-45F5-BEEF-8B5401CEB3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3789" y="4054048"/>
            <a:ext cx="369614" cy="369614"/>
          </a:xfrm>
          <a:prstGeom prst="rect">
            <a:avLst/>
          </a:prstGeom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F0A95A47-4DEC-40CD-91C7-98C7927DDD52}"/>
              </a:ext>
            </a:extLst>
          </p:cNvPr>
          <p:cNvSpPr txBox="1"/>
          <p:nvPr/>
        </p:nvSpPr>
        <p:spPr>
          <a:xfrm>
            <a:off x="5183599" y="360777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Mon Réseau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C382AD8-9C90-4431-B218-0EC87DC4B43C}"/>
              </a:ext>
            </a:extLst>
          </p:cNvPr>
          <p:cNvSpPr/>
          <p:nvPr/>
        </p:nvSpPr>
        <p:spPr>
          <a:xfrm>
            <a:off x="4812998" y="4489138"/>
            <a:ext cx="3812372" cy="4569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/>
              <a:t>Mes Relations</a:t>
            </a: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53A5E71F-97E4-47FF-97A3-C8277203B3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0184" y="5124204"/>
            <a:ext cx="320740" cy="320740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D7AFD81A-5210-4027-B91B-01BC4DD673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7105" y="5554777"/>
            <a:ext cx="320740" cy="320740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370BB35C-3891-4D17-BDD9-6D9DFF3259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7105" y="6019497"/>
            <a:ext cx="320740" cy="320740"/>
          </a:xfrm>
          <a:prstGeom prst="rect">
            <a:avLst/>
          </a:prstGeom>
        </p:spPr>
      </p:pic>
      <p:sp>
        <p:nvSpPr>
          <p:cNvPr id="60" name="ZoneTexte 59">
            <a:extLst>
              <a:ext uri="{FF2B5EF4-FFF2-40B4-BE49-F238E27FC236}">
                <a16:creationId xmlns:a16="http://schemas.microsoft.com/office/drawing/2014/main" id="{79BB93E5-C47F-4725-8C1C-337A265B2EA2}"/>
              </a:ext>
            </a:extLst>
          </p:cNvPr>
          <p:cNvSpPr txBox="1"/>
          <p:nvPr/>
        </p:nvSpPr>
        <p:spPr>
          <a:xfrm>
            <a:off x="6069709" y="6047162"/>
            <a:ext cx="14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JP </a:t>
            </a:r>
            <a:r>
              <a:rPr lang="fr-FR" dirty="0" err="1"/>
              <a:t>Segadeau</a:t>
            </a:r>
            <a:endParaRPr lang="fr-FR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841D7AAF-D64D-40AC-A06F-8C9C7BA6319B}"/>
              </a:ext>
            </a:extLst>
          </p:cNvPr>
          <p:cNvSpPr txBox="1"/>
          <p:nvPr/>
        </p:nvSpPr>
        <p:spPr>
          <a:xfrm>
            <a:off x="6069709" y="5610108"/>
            <a:ext cx="14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JP </a:t>
            </a:r>
            <a:r>
              <a:rPr lang="fr-FR" dirty="0" err="1"/>
              <a:t>Segadeau</a:t>
            </a:r>
            <a:endParaRPr lang="fr-FR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DA1DEC52-C927-4E61-B34D-ECF6DD25A27B}"/>
              </a:ext>
            </a:extLst>
          </p:cNvPr>
          <p:cNvSpPr txBox="1"/>
          <p:nvPr/>
        </p:nvSpPr>
        <p:spPr>
          <a:xfrm>
            <a:off x="6069709" y="5157717"/>
            <a:ext cx="14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JP </a:t>
            </a:r>
            <a:r>
              <a:rPr lang="fr-FR" dirty="0" err="1"/>
              <a:t>Segadeau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028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1115100" y="428125"/>
            <a:ext cx="7571700" cy="506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2400" dirty="0">
                <a:latin typeface="Century Gothic" panose="020B0502020202020204" pitchFamily="34" charset="0"/>
                <a:ea typeface="Homemade Apple"/>
                <a:cs typeface="Homemade Apple"/>
                <a:sym typeface="Homemade Apple"/>
              </a:rPr>
              <a:t>Spécifications Fonctionnelles</a:t>
            </a:r>
            <a:endParaRPr lang="en" sz="2400" dirty="0">
              <a:latin typeface="Century Gothic" panose="020B0502020202020204" pitchFamily="34" charset="0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8F5C8C-2609-41FB-B1AB-BE1AAC985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838" y="1467678"/>
            <a:ext cx="7810240" cy="496770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99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1115100" y="428125"/>
            <a:ext cx="7571700" cy="506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2400" dirty="0">
                <a:latin typeface="Century Gothic" panose="020B0502020202020204" pitchFamily="34" charset="0"/>
                <a:ea typeface="Homemade Apple"/>
                <a:cs typeface="Homemade Apple"/>
                <a:sym typeface="Homemade Apple"/>
              </a:rPr>
              <a:t>Versionning GIT</a:t>
            </a:r>
            <a:endParaRPr lang="en" sz="2400" dirty="0">
              <a:latin typeface="Century Gothic" panose="020B0502020202020204" pitchFamily="34" charset="0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8F5C8C-2609-41FB-B1AB-BE1AAC985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838" y="1467678"/>
            <a:ext cx="7810240" cy="496770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298943"/>
      </p:ext>
    </p:extLst>
  </p:cSld>
  <p:clrMapOvr>
    <a:masterClrMapping/>
  </p:clrMapOvr>
</p:sld>
</file>

<file path=ppt/theme/theme1.xml><?xml version="1.0" encoding="utf-8"?>
<a:theme xmlns:a="http://schemas.openxmlformats.org/drawingml/2006/main" name="Le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682</Words>
  <Application>Microsoft Office PowerPoint</Application>
  <PresentationFormat>Affichage à l'écran (4:3)</PresentationFormat>
  <Paragraphs>152</Paragraphs>
  <Slides>31</Slides>
  <Notes>31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6" baseType="lpstr">
      <vt:lpstr>Century Gothic</vt:lpstr>
      <vt:lpstr>Homemade Apple</vt:lpstr>
      <vt:lpstr>Raleway</vt:lpstr>
      <vt:lpstr>Arial</vt:lpstr>
      <vt:lpstr>Lear template</vt:lpstr>
      <vt:lpstr>Projet Piscine Ing3 PloufBook</vt:lpstr>
      <vt:lpstr>Sommaire</vt:lpstr>
      <vt:lpstr>Conception du Back</vt:lpstr>
      <vt:lpstr>Design du Front</vt:lpstr>
      <vt:lpstr>Design du Front</vt:lpstr>
      <vt:lpstr>Design du Front</vt:lpstr>
      <vt:lpstr>Design du Front</vt:lpstr>
      <vt:lpstr>Spécifications Fonctionnelles</vt:lpstr>
      <vt:lpstr>Versionning GIT</vt:lpstr>
      <vt:lpstr>Bilans</vt:lpstr>
      <vt:lpstr>Sources</vt:lpstr>
      <vt:lpstr>Hello!</vt:lpstr>
      <vt:lpstr>TRANSITION HEADLINE</vt:lpstr>
      <vt:lpstr>Présentation PowerPoint</vt:lpstr>
      <vt:lpstr>THIS IS A SLIDE title</vt:lpstr>
      <vt:lpstr>big concept</vt:lpstr>
      <vt:lpstr>YOU CAN ALSO SPLIT YOUR content</vt:lpstr>
      <vt:lpstr>A PICTURE IS worth A THOUSAND WORDS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You can copy&amp;paste graphs from Google Sheets </vt:lpstr>
      <vt:lpstr>Présentation PowerPoint</vt:lpstr>
      <vt:lpstr>Présentation PowerPoint</vt:lpstr>
      <vt:lpstr>thanks!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Piscine PloufBook</dc:title>
  <cp:lastModifiedBy>Martin Le Mintier</cp:lastModifiedBy>
  <cp:revision>12</cp:revision>
  <dcterms:modified xsi:type="dcterms:W3CDTF">2018-04-30T12:17:43Z</dcterms:modified>
</cp:coreProperties>
</file>