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Arial Black"/>
      <p:regular r:id="rId34"/>
    </p:embeddedFont>
    <p:embeddedFont>
      <p:font typeface="Rubik"/>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auri Lopp"/>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ubik-bold.fntdata"/><Relationship Id="rId12" Type="http://schemas.openxmlformats.org/officeDocument/2006/relationships/slide" Target="slides/slide6.xml"/><Relationship Id="rId34" Type="http://schemas.openxmlformats.org/officeDocument/2006/relationships/font" Target="fonts/ArialBlack-regular.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ubik-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18T08:48:16.046">
    <p:pos x="1495" y="765"/>
    <p:text>Mulle isiklikult on selle graafiku väärtus küsitav. Sellest aru saamine võtab omajagu aega ja mis me siit tegelikult näeme? Et kui on kiirgus, siis paneelid toodavad?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60fd490ae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3160fd490ae_0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We ARE GML, and we chose the kaggle “competition solar power generation data” as our course project</a:t>
            </a:r>
            <a:endParaRPr/>
          </a:p>
        </p:txBody>
      </p:sp>
      <p:sp>
        <p:nvSpPr>
          <p:cNvPr id="121" name="Google Shape;121;g3160fd490ae_0_2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5f102c5b5_0_2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15f102c5b5_0_2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5f102c5b5_0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5f102c5b5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5f102c5b5_0_1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5f102c5b5_0_1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5f102c5b5_0_1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5f102c5b5_0_1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(k=2) and the DC power and Irradiation is used to cluster. The clustering has not been succsessful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5f102c5b5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5f102c5b5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instead of features separately, the ratio DC/IRR is used for clustering and here we can see that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5f102c5b5_0_1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5f102c5b5_0_1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is replaced with dbscan and the parameters are adjusted so that we can get three classes.</a:t>
            </a:r>
            <a:endParaRPr/>
          </a:p>
          <a:p>
            <a:pPr indent="0" lvl="0" marL="0" rtl="0" algn="l">
              <a:spcBef>
                <a:spcPts val="0"/>
              </a:spcBef>
              <a:spcAft>
                <a:spcPts val="0"/>
              </a:spcAft>
              <a:buNone/>
            </a:pPr>
            <a:r>
              <a:rPr lang="en"/>
              <a:t>Cluster -1 : noise</a:t>
            </a:r>
            <a:endParaRPr/>
          </a:p>
          <a:p>
            <a:pPr indent="0" lvl="0" marL="0" rtl="0" algn="l">
              <a:spcBef>
                <a:spcPts val="0"/>
              </a:spcBef>
              <a:spcAft>
                <a:spcPts val="0"/>
              </a:spcAft>
              <a:buNone/>
            </a:pPr>
            <a:r>
              <a:rPr lang="en"/>
              <a:t>Cluster  0 : normally working inverters</a:t>
            </a:r>
            <a:endParaRPr/>
          </a:p>
          <a:p>
            <a:pPr indent="0" lvl="0" marL="0" rtl="0" algn="l">
              <a:spcBef>
                <a:spcPts val="0"/>
              </a:spcBef>
              <a:spcAft>
                <a:spcPts val="0"/>
              </a:spcAft>
              <a:buNone/>
            </a:pPr>
            <a:r>
              <a:rPr lang="en"/>
              <a:t>Cluster  1 : </a:t>
            </a:r>
            <a:r>
              <a:rPr lang="en"/>
              <a:t>faulty</a:t>
            </a:r>
            <a:r>
              <a:rPr lang="en"/>
              <a:t> inverter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5f102c5b5_0_19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5f102c5b5_0_19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5f102c5b5_0_1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5f102c5b5_0_1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5f102c5b5_0_2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5f102c5b5_0_2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5f102c5b5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5f102c5b5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5f102c5b5_0_1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5f102c5b5_0_1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we have two solar plants in india, consisting of many solar panels, which get hit by photons from the sun (IRRADIATION)  and convert that energy to electricity, or DC current. Our </a:t>
            </a:r>
            <a:r>
              <a:rPr lang="en"/>
              <a:t>challenge</a:t>
            </a:r>
            <a:r>
              <a:rPr lang="en"/>
              <a:t> is to understand the data from these two plants and see if we can identify faulty suboptimal equipment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5f102c5b5_0_2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5f102c5b5_0_2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5f102c5b5_0_1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15f102c5b5_0_1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5f102c5b5_0_2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5f102c5b5_0_2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60fd490a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160fd490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60fd490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60fd490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160fd490ae_0_3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3160fd490ae_0_3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5f102c5b5_0_1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15f102c5b5_0_1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5f102c5b5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5f102c5b5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5f102c5b5_0_2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5f102c5b5_0_2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5f102c5b5_0_2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5f102c5b5_0_2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5f102c5b5_0_2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5f102c5b5_0_2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5f102c5b5_0_2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5f102c5b5_0_2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03538c829c885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3538c829c885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03538c829c8854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03538c829c8854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jpg"/><Relationship Id="rId3" Type="http://schemas.openxmlformats.org/officeDocument/2006/relationships/hyperlink" Target="http://images/ut_logo.svg" TargetMode="Externa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images/ut_logo.svg" TargetMode="Externa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images/ut_logo.svg" TargetMode="External"/><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images/ut_logo.svg" TargetMode="External"/><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images/ut_logo.svg" TargetMode="External"/><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hyperlink" Target="http://images/ut_logo.svg" TargetMode="External"/><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hyperlink" Target="http://images/ut_logo.svg" TargetMode="Externa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images/ut_logo.svg" TargetMode="External"/><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hyperlink" Target="http://images/ut_logo.svg" TargetMode="Externa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hyperlink" Target="http://images/ut_logo.svg" TargetMode="Externa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images/ut_logo.svg" TargetMode="Externa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images/ut_logo.svg" TargetMode="External"/><Relationship Id="rId3" Type="http://schemas.openxmlformats.org/officeDocument/2006/relationships/image" Target="../media/image7.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Start_01">
  <p:cSld name="UT19_Start_01">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id="12" name="Google Shape;12;p2">
            <a:hlinkClick r:id="rId3"/>
          </p:cNvPr>
          <p:cNvPicPr preferRelativeResize="0"/>
          <p:nvPr/>
        </p:nvPicPr>
        <p:blipFill rotWithShape="1">
          <a:blip r:embed="rId4">
            <a:alphaModFix/>
          </a:blip>
          <a:srcRect b="0" l="0" r="0" t="0"/>
          <a:stretch/>
        </p:blipFill>
        <p:spPr>
          <a:xfrm>
            <a:off x="324000" y="270000"/>
            <a:ext cx="2428875" cy="428625"/>
          </a:xfrm>
          <a:prstGeom prst="rect">
            <a:avLst/>
          </a:prstGeom>
          <a:noFill/>
          <a:ln>
            <a:noFill/>
          </a:ln>
        </p:spPr>
      </p:pic>
      <p:sp>
        <p:nvSpPr>
          <p:cNvPr id="13" name="Google Shape;13;p2"/>
          <p:cNvSpPr txBox="1"/>
          <p:nvPr>
            <p:ph type="ctrTitle"/>
          </p:nvPr>
        </p:nvSpPr>
        <p:spPr>
          <a:xfrm>
            <a:off x="4572000" y="572400"/>
            <a:ext cx="41148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14" name="Google Shape;14;p2"/>
          <p:cNvSpPr txBox="1"/>
          <p:nvPr>
            <p:ph idx="1" type="subTitle"/>
          </p:nvPr>
        </p:nvSpPr>
        <p:spPr>
          <a:xfrm>
            <a:off x="4571999" y="2432700"/>
            <a:ext cx="4114800" cy="12417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5" name="Google Shape;15;p2"/>
          <p:cNvSpPr txBox="1"/>
          <p:nvPr>
            <p:ph idx="10" type="dt"/>
          </p:nvPr>
        </p:nvSpPr>
        <p:spPr>
          <a:xfrm>
            <a:off x="4581686" y="4709568"/>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2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2" type="body"/>
          </p:nvPr>
        </p:nvSpPr>
        <p:spPr>
          <a:xfrm>
            <a:off x="5795963" y="3771899"/>
            <a:ext cx="2890800" cy="2739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Arial Black"/>
              <a:buNone/>
              <a:defRPr b="0" sz="1800">
                <a:latin typeface="Arial Black"/>
                <a:ea typeface="Arial Black"/>
                <a:cs typeface="Arial Black"/>
                <a:sym typeface="Arial Black"/>
              </a:defRPr>
            </a:lvl1pPr>
            <a:lvl2pPr indent="-228600" lvl="1" marL="914400" algn="l">
              <a:lnSpc>
                <a:spcPct val="90000"/>
              </a:lnSpc>
              <a:spcBef>
                <a:spcPts val="400"/>
              </a:spcBef>
              <a:spcAft>
                <a:spcPts val="0"/>
              </a:spcAft>
              <a:buClr>
                <a:schemeClr val="dk1"/>
              </a:buClr>
              <a:buSzPts val="1800"/>
              <a:buFont typeface="Arial"/>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Font typeface="Arial"/>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Font typeface="Arial"/>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Font typeface="Arial"/>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p2"/>
          <p:cNvSpPr txBox="1"/>
          <p:nvPr>
            <p:ph idx="3" type="body"/>
          </p:nvPr>
        </p:nvSpPr>
        <p:spPr>
          <a:xfrm>
            <a:off x="5795963" y="4130752"/>
            <a:ext cx="2890800" cy="498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B1B3B3"/>
              </a:buClr>
              <a:buSzPts val="1400"/>
              <a:buFont typeface="Arial"/>
              <a:buNone/>
              <a:defRPr b="0" sz="1400" cap="none">
                <a:solidFill>
                  <a:srgbClr val="B1B3B3"/>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Font typeface="Arial"/>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Font typeface="Arial"/>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Font typeface="Arial"/>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Font typeface="Arial"/>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 name="Google Shape;18;p2"/>
          <p:cNvSpPr/>
          <p:nvPr>
            <p:ph idx="4" type="pic"/>
          </p:nvPr>
        </p:nvSpPr>
        <p:spPr>
          <a:xfrm>
            <a:off x="4572000" y="3604669"/>
            <a:ext cx="1028700" cy="1024500"/>
          </a:xfrm>
          <a:prstGeom prst="rect">
            <a:avLst/>
          </a:prstGeom>
          <a:noFill/>
          <a:ln>
            <a:noFill/>
          </a:ln>
        </p:spPr>
      </p:sp>
      <p:sp>
        <p:nvSpPr>
          <p:cNvPr id="19" name="Google Shape;19;p2"/>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b="0" i="0" sz="1200" u="none" cap="none" strike="noStrike">
                <a:solidFill>
                  <a:srgbClr val="B1B3B3"/>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B1B3B3"/>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B1B3B3"/>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B1B3B3"/>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B1B3B3"/>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B1B3B3"/>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B1B3B3"/>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B1B3B3"/>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Title and Content_Dark">
  <p:cSld name="UT19_Title and Content_Dark">
    <p:bg>
      <p:bgPr>
        <a:solidFill>
          <a:schemeClr val="dk1"/>
        </a:solidFill>
      </p:bgPr>
    </p:bg>
    <p:spTree>
      <p:nvGrpSpPr>
        <p:cNvPr id="68" name="Shape 68"/>
        <p:cNvGrpSpPr/>
        <p:nvPr/>
      </p:nvGrpSpPr>
      <p:grpSpPr>
        <a:xfrm>
          <a:off x="0" y="0"/>
          <a:ext cx="0" cy="0"/>
          <a:chOff x="0" y="0"/>
          <a:chExt cx="0" cy="0"/>
        </a:xfrm>
      </p:grpSpPr>
      <p:sp>
        <p:nvSpPr>
          <p:cNvPr id="69" name="Google Shape;69;p11"/>
          <p:cNvSpPr txBox="1"/>
          <p:nvPr>
            <p:ph type="title"/>
          </p:nvPr>
        </p:nvSpPr>
        <p:spPr>
          <a:xfrm>
            <a:off x="457200" y="285750"/>
            <a:ext cx="8229600" cy="514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chemeClr val="lt1"/>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70" name="Google Shape;70;p11"/>
          <p:cNvSpPr txBox="1"/>
          <p:nvPr>
            <p:ph idx="1" type="body"/>
          </p:nvPr>
        </p:nvSpPr>
        <p:spPr>
          <a:xfrm>
            <a:off x="457200" y="914400"/>
            <a:ext cx="8229600" cy="37149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1"/>
              </a:buClr>
              <a:buSzPts val="2100"/>
              <a:buNone/>
              <a:defRPr>
                <a:solidFill>
                  <a:schemeClr val="lt1"/>
                </a:solidFill>
              </a:defRPr>
            </a:lvl1pPr>
            <a:lvl2pPr indent="-228600" lvl="1" marL="914400" algn="l">
              <a:lnSpc>
                <a:spcPct val="90000"/>
              </a:lnSpc>
              <a:spcBef>
                <a:spcPts val="400"/>
              </a:spcBef>
              <a:spcAft>
                <a:spcPts val="0"/>
              </a:spcAft>
              <a:buClr>
                <a:schemeClr val="lt1"/>
              </a:buClr>
              <a:buSzPts val="1800"/>
              <a:buNone/>
              <a:defRPr>
                <a:solidFill>
                  <a:schemeClr val="lt1"/>
                </a:solidFill>
              </a:defRPr>
            </a:lvl2pPr>
            <a:lvl3pPr indent="-228600" lvl="2" marL="1371600" algn="l">
              <a:lnSpc>
                <a:spcPct val="90000"/>
              </a:lnSpc>
              <a:spcBef>
                <a:spcPts val="400"/>
              </a:spcBef>
              <a:spcAft>
                <a:spcPts val="0"/>
              </a:spcAft>
              <a:buClr>
                <a:schemeClr val="lt1"/>
              </a:buClr>
              <a:buSzPts val="1500"/>
              <a:buNone/>
              <a:defRPr>
                <a:solidFill>
                  <a:schemeClr val="lt1"/>
                </a:solidFill>
              </a:defRPr>
            </a:lvl3pPr>
            <a:lvl4pPr indent="-228600" lvl="3" marL="1828800" algn="l">
              <a:lnSpc>
                <a:spcPct val="90000"/>
              </a:lnSpc>
              <a:spcBef>
                <a:spcPts val="400"/>
              </a:spcBef>
              <a:spcAft>
                <a:spcPts val="0"/>
              </a:spcAft>
              <a:buClr>
                <a:schemeClr val="lt1"/>
              </a:buClr>
              <a:buSzPts val="1400"/>
              <a:buNone/>
              <a:defRPr>
                <a:solidFill>
                  <a:schemeClr val="lt1"/>
                </a:solidFill>
              </a:defRPr>
            </a:lvl4pPr>
            <a:lvl5pPr indent="-228600" lvl="4" marL="2286000" algn="l">
              <a:lnSpc>
                <a:spcPct val="90000"/>
              </a:lnSpc>
              <a:spcBef>
                <a:spcPts val="400"/>
              </a:spcBef>
              <a:spcAft>
                <a:spcPts val="0"/>
              </a:spcAft>
              <a:buClr>
                <a:schemeClr val="lt1"/>
              </a:buClr>
              <a:buSzPts val="1400"/>
              <a:buNone/>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List and Image">
  <p:cSld name="UT19_List and Image">
    <p:spTree>
      <p:nvGrpSpPr>
        <p:cNvPr id="72" name="Shape 72"/>
        <p:cNvGrpSpPr/>
        <p:nvPr/>
      </p:nvGrpSpPr>
      <p:grpSpPr>
        <a:xfrm>
          <a:off x="0" y="0"/>
          <a:ext cx="0" cy="0"/>
          <a:chOff x="0" y="0"/>
          <a:chExt cx="0" cy="0"/>
        </a:xfrm>
      </p:grpSpPr>
      <p:sp>
        <p:nvSpPr>
          <p:cNvPr id="73" name="Google Shape;73;p12"/>
          <p:cNvSpPr/>
          <p:nvPr>
            <p:ph idx="2" type="pic"/>
          </p:nvPr>
        </p:nvSpPr>
        <p:spPr>
          <a:xfrm>
            <a:off x="3028950" y="0"/>
            <a:ext cx="6115200" cy="5143500"/>
          </a:xfrm>
          <a:prstGeom prst="rect">
            <a:avLst/>
          </a:prstGeom>
          <a:noFill/>
          <a:ln>
            <a:noFill/>
          </a:ln>
        </p:spPr>
      </p:sp>
      <p:sp>
        <p:nvSpPr>
          <p:cNvPr id="74" name="Google Shape;74;p12"/>
          <p:cNvSpPr txBox="1"/>
          <p:nvPr>
            <p:ph idx="1" type="body"/>
          </p:nvPr>
        </p:nvSpPr>
        <p:spPr>
          <a:xfrm>
            <a:off x="228116" y="514350"/>
            <a:ext cx="2457900" cy="41148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Font typeface="Arial"/>
              <a:buChar char="•"/>
              <a:defRPr>
                <a:solidFill>
                  <a:schemeClr val="dk1"/>
                </a:solidFill>
              </a:defRPr>
            </a:lvl1pPr>
            <a:lvl2pPr indent="-342900" lvl="1" marL="914400" algn="l">
              <a:lnSpc>
                <a:spcPct val="90000"/>
              </a:lnSpc>
              <a:spcBef>
                <a:spcPts val="400"/>
              </a:spcBef>
              <a:spcAft>
                <a:spcPts val="0"/>
              </a:spcAft>
              <a:buClr>
                <a:schemeClr val="dk1"/>
              </a:buClr>
              <a:buSzPts val="1800"/>
              <a:buFont typeface="Arial"/>
              <a:buChar char="•"/>
              <a:defRPr>
                <a:solidFill>
                  <a:schemeClr val="dk1"/>
                </a:solidFill>
              </a:defRPr>
            </a:lvl2pPr>
            <a:lvl3pPr indent="-323850" lvl="2" marL="1371600" algn="l">
              <a:lnSpc>
                <a:spcPct val="90000"/>
              </a:lnSpc>
              <a:spcBef>
                <a:spcPts val="400"/>
              </a:spcBef>
              <a:spcAft>
                <a:spcPts val="0"/>
              </a:spcAft>
              <a:buClr>
                <a:schemeClr val="dk1"/>
              </a:buClr>
              <a:buSzPts val="1500"/>
              <a:buFont typeface="Arial"/>
              <a:buChar char="•"/>
              <a:defRPr>
                <a:solidFill>
                  <a:schemeClr val="dk1"/>
                </a:solidFill>
              </a:defRPr>
            </a:lvl3pPr>
            <a:lvl4pPr indent="-317500" lvl="3" marL="1828800" algn="l">
              <a:lnSpc>
                <a:spcPct val="90000"/>
              </a:lnSpc>
              <a:spcBef>
                <a:spcPts val="400"/>
              </a:spcBef>
              <a:spcAft>
                <a:spcPts val="0"/>
              </a:spcAft>
              <a:buClr>
                <a:schemeClr val="dk1"/>
              </a:buClr>
              <a:buSzPts val="1400"/>
              <a:buFont typeface="Arial"/>
              <a:buChar char="•"/>
              <a:defRPr>
                <a:solidFill>
                  <a:schemeClr val="dk1"/>
                </a:solidFill>
              </a:defRPr>
            </a:lvl4pPr>
            <a:lvl5pPr indent="-317500" lvl="4" marL="2286000" algn="l">
              <a:lnSpc>
                <a:spcPct val="90000"/>
              </a:lnSpc>
              <a:spcBef>
                <a:spcPts val="400"/>
              </a:spcBef>
              <a:spcAft>
                <a:spcPts val="0"/>
              </a:spcAft>
              <a:buClr>
                <a:schemeClr val="dk1"/>
              </a:buClr>
              <a:buSzPts val="1400"/>
              <a:buFont typeface="Arial"/>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12"/>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Estonia">
  <p:cSld name="UT19_Estonia">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3"/>
          <p:cNvSpPr txBox="1"/>
          <p:nvPr>
            <p:ph idx="1" type="body"/>
          </p:nvPr>
        </p:nvSpPr>
        <p:spPr>
          <a:xfrm>
            <a:off x="228116" y="514350"/>
            <a:ext cx="2457000" cy="41148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Font typeface="Arial"/>
              <a:buChar char="•"/>
              <a:defRPr>
                <a:solidFill>
                  <a:schemeClr val="dk1"/>
                </a:solidFill>
              </a:defRPr>
            </a:lvl1pPr>
            <a:lvl2pPr indent="-342900" lvl="1" marL="914400" algn="l">
              <a:lnSpc>
                <a:spcPct val="90000"/>
              </a:lnSpc>
              <a:spcBef>
                <a:spcPts val="400"/>
              </a:spcBef>
              <a:spcAft>
                <a:spcPts val="0"/>
              </a:spcAft>
              <a:buClr>
                <a:schemeClr val="dk1"/>
              </a:buClr>
              <a:buSzPts val="1800"/>
              <a:buFont typeface="Arial"/>
              <a:buChar char="•"/>
              <a:defRPr>
                <a:solidFill>
                  <a:schemeClr val="dk1"/>
                </a:solidFill>
              </a:defRPr>
            </a:lvl2pPr>
            <a:lvl3pPr indent="-323850" lvl="2" marL="1371600" algn="l">
              <a:lnSpc>
                <a:spcPct val="90000"/>
              </a:lnSpc>
              <a:spcBef>
                <a:spcPts val="400"/>
              </a:spcBef>
              <a:spcAft>
                <a:spcPts val="0"/>
              </a:spcAft>
              <a:buClr>
                <a:schemeClr val="dk1"/>
              </a:buClr>
              <a:buSzPts val="1500"/>
              <a:buFont typeface="Arial"/>
              <a:buChar char="•"/>
              <a:defRPr>
                <a:solidFill>
                  <a:schemeClr val="dk1"/>
                </a:solidFill>
              </a:defRPr>
            </a:lvl3pPr>
            <a:lvl4pPr indent="-317500" lvl="3" marL="1828800" algn="l">
              <a:lnSpc>
                <a:spcPct val="90000"/>
              </a:lnSpc>
              <a:spcBef>
                <a:spcPts val="400"/>
              </a:spcBef>
              <a:spcAft>
                <a:spcPts val="0"/>
              </a:spcAft>
              <a:buClr>
                <a:schemeClr val="dk1"/>
              </a:buClr>
              <a:buSzPts val="1400"/>
              <a:buFont typeface="Arial"/>
              <a:buChar char="•"/>
              <a:defRPr>
                <a:solidFill>
                  <a:schemeClr val="dk1"/>
                </a:solidFill>
              </a:defRPr>
            </a:lvl4pPr>
            <a:lvl5pPr indent="-317500" lvl="4" marL="2286000" algn="l">
              <a:lnSpc>
                <a:spcPct val="90000"/>
              </a:lnSpc>
              <a:spcBef>
                <a:spcPts val="400"/>
              </a:spcBef>
              <a:spcAft>
                <a:spcPts val="0"/>
              </a:spcAft>
              <a:buClr>
                <a:schemeClr val="dk1"/>
              </a:buClr>
              <a:buSzPts val="1400"/>
              <a:buFont typeface="Arial"/>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3"/>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Logo, Title and Content">
  <p:cSld name="UT19_Logo, Title and Content">
    <p:bg>
      <p:bgPr>
        <a:solidFill>
          <a:schemeClr val="lt1"/>
        </a:solidFill>
      </p:bgPr>
    </p:bg>
    <p:spTree>
      <p:nvGrpSpPr>
        <p:cNvPr id="79" name="Shape 79"/>
        <p:cNvGrpSpPr/>
        <p:nvPr/>
      </p:nvGrpSpPr>
      <p:grpSpPr>
        <a:xfrm>
          <a:off x="0" y="0"/>
          <a:ext cx="0" cy="0"/>
          <a:chOff x="0" y="0"/>
          <a:chExt cx="0" cy="0"/>
        </a:xfrm>
      </p:grpSpPr>
      <p:pic>
        <p:nvPicPr>
          <p:cNvPr id="80" name="Google Shape;80;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1" name="Google Shape;81;p14"/>
          <p:cNvSpPr txBox="1"/>
          <p:nvPr>
            <p:ph type="title"/>
          </p:nvPr>
        </p:nvSpPr>
        <p:spPr>
          <a:xfrm>
            <a:off x="3028950" y="273844"/>
            <a:ext cx="56580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82" name="Google Shape;82;p14"/>
          <p:cNvSpPr txBox="1"/>
          <p:nvPr>
            <p:ph idx="1" type="body"/>
          </p:nvPr>
        </p:nvSpPr>
        <p:spPr>
          <a:xfrm>
            <a:off x="3028950" y="1371600"/>
            <a:ext cx="5658000" cy="3257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solidFill>
                  <a:schemeClr val="dk1"/>
                </a:solidFill>
              </a:defRPr>
            </a:lvl1pPr>
            <a:lvl2pPr indent="-228600" lvl="1" marL="914400" algn="l">
              <a:lnSpc>
                <a:spcPct val="90000"/>
              </a:lnSpc>
              <a:spcBef>
                <a:spcPts val="400"/>
              </a:spcBef>
              <a:spcAft>
                <a:spcPts val="0"/>
              </a:spcAft>
              <a:buClr>
                <a:schemeClr val="dk1"/>
              </a:buClr>
              <a:buSzPts val="1800"/>
              <a:buNone/>
              <a:defRPr>
                <a:solidFill>
                  <a:schemeClr val="dk1"/>
                </a:solidFill>
              </a:defRPr>
            </a:lvl2pPr>
            <a:lvl3pPr indent="-228600" lvl="2" marL="1371600" algn="l">
              <a:lnSpc>
                <a:spcPct val="90000"/>
              </a:lnSpc>
              <a:spcBef>
                <a:spcPts val="400"/>
              </a:spcBef>
              <a:spcAft>
                <a:spcPts val="0"/>
              </a:spcAft>
              <a:buClr>
                <a:schemeClr val="dk1"/>
              </a:buClr>
              <a:buSzPts val="1500"/>
              <a:buNone/>
              <a:defRPr>
                <a:solidFill>
                  <a:schemeClr val="dk1"/>
                </a:solidFill>
              </a:defRPr>
            </a:lvl3pPr>
            <a:lvl4pPr indent="-228600" lvl="3" marL="1828800" algn="l">
              <a:lnSpc>
                <a:spcPct val="90000"/>
              </a:lnSpc>
              <a:spcBef>
                <a:spcPts val="400"/>
              </a:spcBef>
              <a:spcAft>
                <a:spcPts val="0"/>
              </a:spcAft>
              <a:buClr>
                <a:schemeClr val="dk1"/>
              </a:buClr>
              <a:buSzPts val="1400"/>
              <a:buNone/>
              <a:defRPr>
                <a:solidFill>
                  <a:schemeClr val="dk1"/>
                </a:solidFill>
              </a:defRPr>
            </a:lvl4pPr>
            <a:lvl5pPr indent="-228600" lvl="4" marL="2286000" algn="l">
              <a:lnSpc>
                <a:spcPct val="90000"/>
              </a:lnSpc>
              <a:spcBef>
                <a:spcPts val="400"/>
              </a:spcBef>
              <a:spcAft>
                <a:spcPts val="0"/>
              </a:spcAft>
              <a:buClr>
                <a:schemeClr val="dk1"/>
              </a:buClr>
              <a:buSzPts val="1400"/>
              <a:buNone/>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83" name="Google Shape;83;p14">
            <a:hlinkClick r:id="rId3"/>
          </p:cNvPr>
          <p:cNvPicPr preferRelativeResize="0"/>
          <p:nvPr/>
        </p:nvPicPr>
        <p:blipFill rotWithShape="1">
          <a:blip r:embed="rId4">
            <a:alphaModFix/>
          </a:blip>
          <a:srcRect b="0" l="0" r="0" t="0"/>
          <a:stretch/>
        </p:blipFill>
        <p:spPr>
          <a:xfrm>
            <a:off x="324000" y="270000"/>
            <a:ext cx="2428875" cy="428625"/>
          </a:xfrm>
          <a:prstGeom prst="rect">
            <a:avLst/>
          </a:prstGeom>
          <a:noFill/>
          <a:ln>
            <a:noFill/>
          </a:ln>
        </p:spPr>
      </p:pic>
      <p:sp>
        <p:nvSpPr>
          <p:cNvPr id="84" name="Google Shape;84;p14"/>
          <p:cNvSpPr/>
          <p:nvPr>
            <p:ph idx="2" type="pic"/>
          </p:nvPr>
        </p:nvSpPr>
        <p:spPr>
          <a:xfrm>
            <a:off x="-2333" y="1627301"/>
            <a:ext cx="2402700" cy="3515700"/>
          </a:xfrm>
          <a:prstGeom prst="rect">
            <a:avLst/>
          </a:prstGeom>
          <a:noFill/>
          <a:ln>
            <a:noFill/>
          </a:ln>
        </p:spPr>
      </p:sp>
      <p:sp>
        <p:nvSpPr>
          <p:cNvPr id="85" name="Google Shape;85;p14"/>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Text on Image">
  <p:cSld name="UT19_Text on Image">
    <p:bg>
      <p:bgPr>
        <a:solidFill>
          <a:schemeClr val="dk1"/>
        </a:solidFill>
      </p:bgPr>
    </p:bg>
    <p:spTree>
      <p:nvGrpSpPr>
        <p:cNvPr id="86" name="Shape 86"/>
        <p:cNvGrpSpPr/>
        <p:nvPr/>
      </p:nvGrpSpPr>
      <p:grpSpPr>
        <a:xfrm>
          <a:off x="0" y="0"/>
          <a:ext cx="0" cy="0"/>
          <a:chOff x="0" y="0"/>
          <a:chExt cx="0" cy="0"/>
        </a:xfrm>
      </p:grpSpPr>
      <p:sp>
        <p:nvSpPr>
          <p:cNvPr id="87" name="Google Shape;87;p15"/>
          <p:cNvSpPr txBox="1"/>
          <p:nvPr>
            <p:ph idx="1" type="body"/>
          </p:nvPr>
        </p:nvSpPr>
        <p:spPr>
          <a:xfrm>
            <a:off x="457200" y="3600450"/>
            <a:ext cx="5143500" cy="1200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lt2"/>
              </a:buClr>
              <a:buSzPts val="1800"/>
              <a:buNone/>
              <a:defRPr sz="1800">
                <a:solidFill>
                  <a:schemeClr val="lt2"/>
                </a:solidFill>
              </a:defRPr>
            </a:lvl1pPr>
            <a:lvl2pPr indent="-228600" lvl="1" marL="914400" algn="l">
              <a:lnSpc>
                <a:spcPct val="90000"/>
              </a:lnSpc>
              <a:spcBef>
                <a:spcPts val="400"/>
              </a:spcBef>
              <a:spcAft>
                <a:spcPts val="0"/>
              </a:spcAft>
              <a:buClr>
                <a:srgbClr val="8C98B7"/>
              </a:buClr>
              <a:buSzPts val="1500"/>
              <a:buNone/>
              <a:defRPr sz="1500">
                <a:solidFill>
                  <a:srgbClr val="8C98B7"/>
                </a:solidFill>
              </a:defRPr>
            </a:lvl2pPr>
            <a:lvl3pPr indent="-228600" lvl="2" marL="1371600" algn="l">
              <a:lnSpc>
                <a:spcPct val="90000"/>
              </a:lnSpc>
              <a:spcBef>
                <a:spcPts val="400"/>
              </a:spcBef>
              <a:spcAft>
                <a:spcPts val="0"/>
              </a:spcAft>
              <a:buClr>
                <a:srgbClr val="8C98B7"/>
              </a:buClr>
              <a:buSzPts val="1400"/>
              <a:buNone/>
              <a:defRPr sz="1400">
                <a:solidFill>
                  <a:srgbClr val="8C98B7"/>
                </a:solidFill>
              </a:defRPr>
            </a:lvl3pPr>
            <a:lvl4pPr indent="-228600" lvl="3" marL="1828800" algn="l">
              <a:lnSpc>
                <a:spcPct val="90000"/>
              </a:lnSpc>
              <a:spcBef>
                <a:spcPts val="400"/>
              </a:spcBef>
              <a:spcAft>
                <a:spcPts val="0"/>
              </a:spcAft>
              <a:buClr>
                <a:srgbClr val="8C98B7"/>
              </a:buClr>
              <a:buSzPts val="1200"/>
              <a:buNone/>
              <a:defRPr sz="1200">
                <a:solidFill>
                  <a:srgbClr val="8C98B7"/>
                </a:solidFill>
              </a:defRPr>
            </a:lvl4pPr>
            <a:lvl5pPr indent="-228600" lvl="4" marL="2286000" algn="l">
              <a:lnSpc>
                <a:spcPct val="90000"/>
              </a:lnSpc>
              <a:spcBef>
                <a:spcPts val="400"/>
              </a:spcBef>
              <a:spcAft>
                <a:spcPts val="0"/>
              </a:spcAft>
              <a:buClr>
                <a:srgbClr val="8C98B7"/>
              </a:buClr>
              <a:buSzPts val="1200"/>
              <a:buNone/>
              <a:defRPr sz="1200">
                <a:solidFill>
                  <a:srgbClr val="8C98B7"/>
                </a:solidFill>
              </a:defRPr>
            </a:lvl5pPr>
            <a:lvl6pPr indent="-228600" lvl="5" marL="2743200" algn="l">
              <a:lnSpc>
                <a:spcPct val="90000"/>
              </a:lnSpc>
              <a:spcBef>
                <a:spcPts val="400"/>
              </a:spcBef>
              <a:spcAft>
                <a:spcPts val="0"/>
              </a:spcAft>
              <a:buClr>
                <a:srgbClr val="8C98B7"/>
              </a:buClr>
              <a:buSzPts val="1200"/>
              <a:buNone/>
              <a:defRPr sz="1200">
                <a:solidFill>
                  <a:srgbClr val="8C98B7"/>
                </a:solidFill>
              </a:defRPr>
            </a:lvl6pPr>
            <a:lvl7pPr indent="-228600" lvl="6" marL="3200400" algn="l">
              <a:lnSpc>
                <a:spcPct val="90000"/>
              </a:lnSpc>
              <a:spcBef>
                <a:spcPts val="400"/>
              </a:spcBef>
              <a:spcAft>
                <a:spcPts val="0"/>
              </a:spcAft>
              <a:buClr>
                <a:srgbClr val="8C98B7"/>
              </a:buClr>
              <a:buSzPts val="1200"/>
              <a:buNone/>
              <a:defRPr sz="1200">
                <a:solidFill>
                  <a:srgbClr val="8C98B7"/>
                </a:solidFill>
              </a:defRPr>
            </a:lvl7pPr>
            <a:lvl8pPr indent="-228600" lvl="7" marL="3657600" algn="l">
              <a:lnSpc>
                <a:spcPct val="90000"/>
              </a:lnSpc>
              <a:spcBef>
                <a:spcPts val="400"/>
              </a:spcBef>
              <a:spcAft>
                <a:spcPts val="0"/>
              </a:spcAft>
              <a:buClr>
                <a:srgbClr val="8C98B7"/>
              </a:buClr>
              <a:buSzPts val="1200"/>
              <a:buNone/>
              <a:defRPr sz="1200">
                <a:solidFill>
                  <a:srgbClr val="8C98B7"/>
                </a:solidFill>
              </a:defRPr>
            </a:lvl8pPr>
            <a:lvl9pPr indent="-228600" lvl="8" marL="4114800" algn="l">
              <a:lnSpc>
                <a:spcPct val="90000"/>
              </a:lnSpc>
              <a:spcBef>
                <a:spcPts val="400"/>
              </a:spcBef>
              <a:spcAft>
                <a:spcPts val="0"/>
              </a:spcAft>
              <a:buClr>
                <a:srgbClr val="8C98B7"/>
              </a:buClr>
              <a:buSzPts val="1200"/>
              <a:buNone/>
              <a:defRPr sz="1200">
                <a:solidFill>
                  <a:srgbClr val="8C98B7"/>
                </a:solidFill>
              </a:defRPr>
            </a:lvl9pPr>
          </a:lstStyle>
          <a:p/>
        </p:txBody>
      </p:sp>
      <p:sp>
        <p:nvSpPr>
          <p:cNvPr id="88" name="Google Shape;88;p15"/>
          <p:cNvSpPr/>
          <p:nvPr>
            <p:ph idx="2" type="pic"/>
          </p:nvPr>
        </p:nvSpPr>
        <p:spPr>
          <a:xfrm>
            <a:off x="0" y="-4587"/>
            <a:ext cx="9153300" cy="5151300"/>
          </a:xfrm>
          <a:prstGeom prst="rect">
            <a:avLst/>
          </a:prstGeom>
          <a:noFill/>
          <a:ln>
            <a:noFill/>
          </a:ln>
        </p:spPr>
      </p:sp>
      <p:sp>
        <p:nvSpPr>
          <p:cNvPr id="89" name="Google Shape;89;p15"/>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Two Content" type="twoObj">
  <p:cSld name="TWO_OBJECTS">
    <p:spTree>
      <p:nvGrpSpPr>
        <p:cNvPr id="90" name="Shape 90"/>
        <p:cNvGrpSpPr/>
        <p:nvPr/>
      </p:nvGrpSpPr>
      <p:grpSpPr>
        <a:xfrm>
          <a:off x="0" y="0"/>
          <a:ext cx="0" cy="0"/>
          <a:chOff x="0" y="0"/>
          <a:chExt cx="0" cy="0"/>
        </a:xfrm>
      </p:grpSpPr>
      <p:sp>
        <p:nvSpPr>
          <p:cNvPr id="91" name="Google Shape;91;p16"/>
          <p:cNvSpPr txBox="1"/>
          <p:nvPr>
            <p:ph type="title"/>
          </p:nvPr>
        </p:nvSpPr>
        <p:spPr>
          <a:xfrm>
            <a:off x="457200" y="273844"/>
            <a:ext cx="82296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92" name="Google Shape;92;p16"/>
          <p:cNvSpPr txBox="1"/>
          <p:nvPr>
            <p:ph idx="1" type="body"/>
          </p:nvPr>
        </p:nvSpPr>
        <p:spPr>
          <a:xfrm>
            <a:off x="457200" y="1369219"/>
            <a:ext cx="40578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16"/>
          <p:cNvSpPr txBox="1"/>
          <p:nvPr>
            <p:ph idx="2" type="body"/>
          </p:nvPr>
        </p:nvSpPr>
        <p:spPr>
          <a:xfrm>
            <a:off x="4629150" y="1369219"/>
            <a:ext cx="40578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16"/>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7"/>
          <p:cNvSpPr txBox="1"/>
          <p:nvPr>
            <p:ph type="title"/>
          </p:nvPr>
        </p:nvSpPr>
        <p:spPr>
          <a:xfrm>
            <a:off x="457200" y="1577578"/>
            <a:ext cx="82296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pic>
        <p:nvPicPr>
          <p:cNvPr id="97" name="Google Shape;97;p17">
            <a:hlinkClick r:id="rId2"/>
          </p:cNvPr>
          <p:cNvPicPr preferRelativeResize="0"/>
          <p:nvPr/>
        </p:nvPicPr>
        <p:blipFill rotWithShape="1">
          <a:blip r:embed="rId3">
            <a:alphaModFix/>
          </a:blip>
          <a:srcRect b="0" l="0" r="0" t="0"/>
          <a:stretch/>
        </p:blipFill>
        <p:spPr>
          <a:xfrm>
            <a:off x="324000" y="270000"/>
            <a:ext cx="2428875" cy="428625"/>
          </a:xfrm>
          <a:prstGeom prst="rect">
            <a:avLst/>
          </a:prstGeom>
          <a:noFill/>
          <a:ln>
            <a:noFill/>
          </a:ln>
        </p:spPr>
      </p:pic>
      <p:sp>
        <p:nvSpPr>
          <p:cNvPr id="98" name="Google Shape;98;p17"/>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Cooperation">
  <p:cSld name="UT19_Cooperation">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8"/>
          <p:cNvSpPr txBox="1"/>
          <p:nvPr>
            <p:ph idx="1" type="body"/>
          </p:nvPr>
        </p:nvSpPr>
        <p:spPr>
          <a:xfrm>
            <a:off x="228116" y="514350"/>
            <a:ext cx="2800800" cy="41148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chemeClr val="dk1"/>
              </a:buClr>
              <a:buSzPts val="2100"/>
              <a:buFont typeface="Arial"/>
              <a:buChar char="•"/>
              <a:defRPr>
                <a:solidFill>
                  <a:schemeClr val="dk1"/>
                </a:solidFill>
              </a:defRPr>
            </a:lvl1pPr>
            <a:lvl2pPr indent="-342900" lvl="1" marL="914400" algn="l">
              <a:lnSpc>
                <a:spcPct val="90000"/>
              </a:lnSpc>
              <a:spcBef>
                <a:spcPts val="400"/>
              </a:spcBef>
              <a:spcAft>
                <a:spcPts val="0"/>
              </a:spcAft>
              <a:buClr>
                <a:schemeClr val="dk1"/>
              </a:buClr>
              <a:buSzPts val="1800"/>
              <a:buFont typeface="Arial"/>
              <a:buChar char="•"/>
              <a:defRPr>
                <a:solidFill>
                  <a:schemeClr val="dk1"/>
                </a:solidFill>
              </a:defRPr>
            </a:lvl2pPr>
            <a:lvl3pPr indent="-323850" lvl="2" marL="1371600" algn="l">
              <a:lnSpc>
                <a:spcPct val="90000"/>
              </a:lnSpc>
              <a:spcBef>
                <a:spcPts val="400"/>
              </a:spcBef>
              <a:spcAft>
                <a:spcPts val="0"/>
              </a:spcAft>
              <a:buClr>
                <a:schemeClr val="dk1"/>
              </a:buClr>
              <a:buSzPts val="1500"/>
              <a:buFont typeface="Arial"/>
              <a:buChar char="•"/>
              <a:defRPr>
                <a:solidFill>
                  <a:schemeClr val="dk1"/>
                </a:solidFill>
              </a:defRPr>
            </a:lvl3pPr>
            <a:lvl4pPr indent="-317500" lvl="3" marL="1828800" algn="l">
              <a:lnSpc>
                <a:spcPct val="90000"/>
              </a:lnSpc>
              <a:spcBef>
                <a:spcPts val="400"/>
              </a:spcBef>
              <a:spcAft>
                <a:spcPts val="0"/>
              </a:spcAft>
              <a:buClr>
                <a:schemeClr val="dk1"/>
              </a:buClr>
              <a:buSzPts val="1400"/>
              <a:buFont typeface="Arial"/>
              <a:buChar char="•"/>
              <a:defRPr>
                <a:solidFill>
                  <a:schemeClr val="dk1"/>
                </a:solidFill>
              </a:defRPr>
            </a:lvl4pPr>
            <a:lvl5pPr indent="-317500" lvl="4" marL="2286000" algn="l">
              <a:lnSpc>
                <a:spcPct val="90000"/>
              </a:lnSpc>
              <a:spcBef>
                <a:spcPts val="400"/>
              </a:spcBef>
              <a:spcAft>
                <a:spcPts val="0"/>
              </a:spcAft>
              <a:buClr>
                <a:schemeClr val="dk1"/>
              </a:buClr>
              <a:buSzPts val="1400"/>
              <a:buFont typeface="Arial"/>
              <a:buChar char="•"/>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1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White_Logo on Image">
  <p:cSld name="UT19_White_Logo on Image">
    <p:spTree>
      <p:nvGrpSpPr>
        <p:cNvPr id="102" name="Shape 102"/>
        <p:cNvGrpSpPr/>
        <p:nvPr/>
      </p:nvGrpSpPr>
      <p:grpSpPr>
        <a:xfrm>
          <a:off x="0" y="0"/>
          <a:ext cx="0" cy="0"/>
          <a:chOff x="0" y="0"/>
          <a:chExt cx="0" cy="0"/>
        </a:xfrm>
      </p:grpSpPr>
      <p:sp>
        <p:nvSpPr>
          <p:cNvPr id="103" name="Google Shape;103;p19"/>
          <p:cNvSpPr/>
          <p:nvPr>
            <p:ph idx="2" type="pic"/>
          </p:nvPr>
        </p:nvSpPr>
        <p:spPr>
          <a:xfrm>
            <a:off x="0" y="0"/>
            <a:ext cx="9144000" cy="5143500"/>
          </a:xfrm>
          <a:prstGeom prst="rect">
            <a:avLst/>
          </a:prstGeom>
          <a:noFill/>
          <a:ln>
            <a:noFill/>
          </a:ln>
        </p:spPr>
      </p:sp>
      <p:pic>
        <p:nvPicPr>
          <p:cNvPr id="104" name="Google Shape;104;p19">
            <a:hlinkClick r:id="rId2"/>
          </p:cNvPr>
          <p:cNvPicPr preferRelativeResize="0"/>
          <p:nvPr/>
        </p:nvPicPr>
        <p:blipFill rotWithShape="1">
          <a:blip r:embed="rId3">
            <a:alphaModFix/>
          </a:blip>
          <a:srcRect b="0" l="0" r="0" t="0"/>
          <a:stretch/>
        </p:blipFill>
        <p:spPr>
          <a:xfrm>
            <a:off x="324000" y="270000"/>
            <a:ext cx="2428875" cy="428625"/>
          </a:xfrm>
          <a:prstGeom prst="rect">
            <a:avLst/>
          </a:prstGeom>
          <a:noFill/>
          <a:ln>
            <a:noFill/>
          </a:ln>
        </p:spPr>
      </p:pic>
      <p:sp>
        <p:nvSpPr>
          <p:cNvPr id="105" name="Google Shape;105;p19"/>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UT19_White_Logo on Media">
  <p:cSld name="1_UT19_White_Logo on Media">
    <p:spTree>
      <p:nvGrpSpPr>
        <p:cNvPr id="106" name="Shape 106"/>
        <p:cNvGrpSpPr/>
        <p:nvPr/>
      </p:nvGrpSpPr>
      <p:grpSpPr>
        <a:xfrm>
          <a:off x="0" y="0"/>
          <a:ext cx="0" cy="0"/>
          <a:chOff x="0" y="0"/>
          <a:chExt cx="0" cy="0"/>
        </a:xfrm>
      </p:grpSpPr>
      <p:sp>
        <p:nvSpPr>
          <p:cNvPr id="107" name="Google Shape;107;p20"/>
          <p:cNvSpPr/>
          <p:nvPr>
            <p:ph idx="2" type="media"/>
          </p:nvPr>
        </p:nvSpPr>
        <p:spPr>
          <a:xfrm>
            <a:off x="0" y="0"/>
            <a:ext cx="9144000" cy="51435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id="108" name="Google Shape;108;p20">
            <a:hlinkClick r:id="rId2"/>
          </p:cNvPr>
          <p:cNvPicPr preferRelativeResize="0"/>
          <p:nvPr/>
        </p:nvPicPr>
        <p:blipFill rotWithShape="1">
          <a:blip r:embed="rId3">
            <a:alphaModFix/>
          </a:blip>
          <a:srcRect b="0" l="0" r="0" t="0"/>
          <a:stretch/>
        </p:blipFill>
        <p:spPr>
          <a:xfrm>
            <a:off x="324000" y="270000"/>
            <a:ext cx="2428875" cy="428625"/>
          </a:xfrm>
          <a:prstGeom prst="rect">
            <a:avLst/>
          </a:prstGeom>
          <a:noFill/>
          <a:ln>
            <a:noFill/>
          </a:ln>
        </p:spPr>
      </p:pic>
      <p:sp>
        <p:nvSpPr>
          <p:cNvPr id="109" name="Google Shape;109;p20"/>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Title and Content">
  <p:cSld name="UT19_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457200" y="285750"/>
            <a:ext cx="8229600" cy="514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22" name="Google Shape;22;p3"/>
          <p:cNvSpPr txBox="1"/>
          <p:nvPr>
            <p:ph idx="1" type="body"/>
          </p:nvPr>
        </p:nvSpPr>
        <p:spPr>
          <a:xfrm>
            <a:off x="457200" y="914400"/>
            <a:ext cx="8229600" cy="37149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solidFill>
                  <a:schemeClr val="dk1"/>
                </a:solidFill>
              </a:defRPr>
            </a:lvl1pPr>
            <a:lvl2pPr indent="-228600" lvl="1" marL="914400" algn="l">
              <a:lnSpc>
                <a:spcPct val="90000"/>
              </a:lnSpc>
              <a:spcBef>
                <a:spcPts val="400"/>
              </a:spcBef>
              <a:spcAft>
                <a:spcPts val="0"/>
              </a:spcAft>
              <a:buClr>
                <a:schemeClr val="dk1"/>
              </a:buClr>
              <a:buSzPts val="1800"/>
              <a:buNone/>
              <a:defRPr>
                <a:solidFill>
                  <a:schemeClr val="dk1"/>
                </a:solidFill>
              </a:defRPr>
            </a:lvl2pPr>
            <a:lvl3pPr indent="-228600" lvl="2" marL="1371600" algn="l">
              <a:lnSpc>
                <a:spcPct val="90000"/>
              </a:lnSpc>
              <a:spcBef>
                <a:spcPts val="400"/>
              </a:spcBef>
              <a:spcAft>
                <a:spcPts val="0"/>
              </a:spcAft>
              <a:buClr>
                <a:schemeClr val="dk1"/>
              </a:buClr>
              <a:buSzPts val="1500"/>
              <a:buNone/>
              <a:defRPr>
                <a:solidFill>
                  <a:schemeClr val="dk1"/>
                </a:solidFill>
              </a:defRPr>
            </a:lvl3pPr>
            <a:lvl4pPr indent="-228600" lvl="3" marL="1828800" algn="l">
              <a:lnSpc>
                <a:spcPct val="90000"/>
              </a:lnSpc>
              <a:spcBef>
                <a:spcPts val="400"/>
              </a:spcBef>
              <a:spcAft>
                <a:spcPts val="0"/>
              </a:spcAft>
              <a:buClr>
                <a:schemeClr val="dk1"/>
              </a:buClr>
              <a:buSzPts val="1400"/>
              <a:buNone/>
              <a:defRPr>
                <a:solidFill>
                  <a:schemeClr val="dk1"/>
                </a:solidFill>
              </a:defRPr>
            </a:lvl4pPr>
            <a:lvl5pPr indent="-228600" lvl="4" marL="2286000" algn="l">
              <a:lnSpc>
                <a:spcPct val="90000"/>
              </a:lnSpc>
              <a:spcBef>
                <a:spcPts val="400"/>
              </a:spcBef>
              <a:spcAft>
                <a:spcPts val="0"/>
              </a:spcAft>
              <a:buClr>
                <a:schemeClr val="dk1"/>
              </a:buClr>
              <a:buSzPts val="1400"/>
              <a:buNone/>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 name="Google Shape;23;p3"/>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b="0" i="0" sz="1200" u="none" cap="none" strike="noStrike">
                <a:solidFill>
                  <a:srgbClr val="B1B3B3"/>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B1B3B3"/>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B1B3B3"/>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B1B3B3"/>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B1B3B3"/>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B1B3B3"/>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B1B3B3"/>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B1B3B3"/>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Thanks_empty">
  <p:cSld name="UT19_Thanks_empty">
    <p:bg>
      <p:bgPr>
        <a:blipFill>
          <a:blip r:embed="rId2">
            <a:alphaModFix/>
          </a:blip>
          <a:stretch>
            <a:fillRect/>
          </a:stretch>
        </a:blipFill>
      </p:bgPr>
    </p:bg>
    <p:spTree>
      <p:nvGrpSpPr>
        <p:cNvPr id="110" name="Shape 110"/>
        <p:cNvGrpSpPr/>
        <p:nvPr/>
      </p:nvGrpSpPr>
      <p:grpSpPr>
        <a:xfrm>
          <a:off x="0" y="0"/>
          <a:ext cx="0" cy="0"/>
          <a:chOff x="0" y="0"/>
          <a:chExt cx="0" cy="0"/>
        </a:xfrm>
      </p:grpSpPr>
      <p:pic>
        <p:nvPicPr>
          <p:cNvPr id="111" name="Google Shape;111;p21">
            <a:hlinkClick r:id="rId3"/>
          </p:cNvPr>
          <p:cNvPicPr preferRelativeResize="0"/>
          <p:nvPr/>
        </p:nvPicPr>
        <p:blipFill rotWithShape="1">
          <a:blip r:embed="rId4">
            <a:alphaModFix/>
          </a:blip>
          <a:srcRect b="0" l="0" r="0" t="0"/>
          <a:stretch/>
        </p:blipFill>
        <p:spPr>
          <a:xfrm>
            <a:off x="324000" y="270000"/>
            <a:ext cx="2428875" cy="428625"/>
          </a:xfrm>
          <a:prstGeom prst="rect">
            <a:avLst/>
          </a:prstGeom>
          <a:noFill/>
          <a:ln>
            <a:noFill/>
          </a:ln>
        </p:spPr>
      </p:pic>
      <p:sp>
        <p:nvSpPr>
          <p:cNvPr id="112" name="Google Shape;112;p21"/>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3" name="Google Shape;113;p21"/>
          <p:cNvSpPr txBox="1"/>
          <p:nvPr>
            <p:ph idx="1" type="body"/>
          </p:nvPr>
        </p:nvSpPr>
        <p:spPr>
          <a:xfrm>
            <a:off x="2514600" y="2057400"/>
            <a:ext cx="4114800" cy="3600600"/>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2100"/>
              <a:buFont typeface="Arial Black"/>
              <a:buNone/>
              <a:defRPr>
                <a:solidFill>
                  <a:schemeClr val="lt1"/>
                </a:solidFill>
                <a:latin typeface="Arial Black"/>
                <a:ea typeface="Arial Black"/>
                <a:cs typeface="Arial Black"/>
                <a:sym typeface="Arial Black"/>
              </a:defRPr>
            </a:lvl1pPr>
            <a:lvl2pPr indent="-228600" lvl="1" marL="914400" algn="ctr">
              <a:lnSpc>
                <a:spcPct val="90000"/>
              </a:lnSpc>
              <a:spcBef>
                <a:spcPts val="400"/>
              </a:spcBef>
              <a:spcAft>
                <a:spcPts val="0"/>
              </a:spcAft>
              <a:buClr>
                <a:schemeClr val="lt1"/>
              </a:buClr>
              <a:buSzPts val="1800"/>
              <a:buFont typeface="Arial Black"/>
              <a:buNone/>
              <a:defRPr>
                <a:solidFill>
                  <a:schemeClr val="lt1"/>
                </a:solidFill>
                <a:latin typeface="Arial Black"/>
                <a:ea typeface="Arial Black"/>
                <a:cs typeface="Arial Black"/>
                <a:sym typeface="Arial Black"/>
              </a:defRPr>
            </a:lvl2pPr>
            <a:lvl3pPr indent="-228600" lvl="2" marL="1371600" algn="ctr">
              <a:lnSpc>
                <a:spcPct val="90000"/>
              </a:lnSpc>
              <a:spcBef>
                <a:spcPts val="400"/>
              </a:spcBef>
              <a:spcAft>
                <a:spcPts val="0"/>
              </a:spcAft>
              <a:buClr>
                <a:schemeClr val="lt1"/>
              </a:buClr>
              <a:buSzPts val="1500"/>
              <a:buFont typeface="Arial Black"/>
              <a:buNone/>
              <a:defRPr>
                <a:solidFill>
                  <a:schemeClr val="lt1"/>
                </a:solidFill>
                <a:latin typeface="Arial Black"/>
                <a:ea typeface="Arial Black"/>
                <a:cs typeface="Arial Black"/>
                <a:sym typeface="Arial Black"/>
              </a:defRPr>
            </a:lvl3pPr>
            <a:lvl4pPr indent="-228600" lvl="3" marL="1828800" algn="ctr">
              <a:lnSpc>
                <a:spcPct val="90000"/>
              </a:lnSpc>
              <a:spcBef>
                <a:spcPts val="400"/>
              </a:spcBef>
              <a:spcAft>
                <a:spcPts val="0"/>
              </a:spcAft>
              <a:buClr>
                <a:schemeClr val="lt1"/>
              </a:buClr>
              <a:buSzPts val="1400"/>
              <a:buFont typeface="Arial Black"/>
              <a:buNone/>
              <a:defRPr>
                <a:solidFill>
                  <a:schemeClr val="lt1"/>
                </a:solidFill>
                <a:latin typeface="Arial Black"/>
                <a:ea typeface="Arial Black"/>
                <a:cs typeface="Arial Black"/>
                <a:sym typeface="Arial Black"/>
              </a:defRPr>
            </a:lvl4pPr>
            <a:lvl5pPr indent="-228600" lvl="4" marL="2286000" algn="ctr">
              <a:lnSpc>
                <a:spcPct val="90000"/>
              </a:lnSpc>
              <a:spcBef>
                <a:spcPts val="400"/>
              </a:spcBef>
              <a:spcAft>
                <a:spcPts val="0"/>
              </a:spcAft>
              <a:buClr>
                <a:schemeClr val="lt1"/>
              </a:buClr>
              <a:buSzPts val="1400"/>
              <a:buFont typeface="Arial Black"/>
              <a:buNone/>
              <a:defRPr>
                <a:solidFill>
                  <a:schemeClr val="lt1"/>
                </a:solidFill>
                <a:latin typeface="Arial Black"/>
                <a:ea typeface="Arial Black"/>
                <a:cs typeface="Arial Black"/>
                <a:sym typeface="Arial Black"/>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61950" lvl="0" marL="457200">
              <a:spcBef>
                <a:spcPts val="800"/>
              </a:spcBef>
              <a:spcAft>
                <a:spcPts val="0"/>
              </a:spcAft>
              <a:buSzPts val="2100"/>
              <a:buChar char="•"/>
              <a:defRPr/>
            </a:lvl1pPr>
            <a:lvl2pPr indent="-342900" lvl="1" marL="914400">
              <a:spcBef>
                <a:spcPts val="400"/>
              </a:spcBef>
              <a:spcAft>
                <a:spcPts val="0"/>
              </a:spcAft>
              <a:buSzPts val="1800"/>
              <a:buChar char="•"/>
              <a:defRPr/>
            </a:lvl2pPr>
            <a:lvl3pPr indent="-323850" lvl="2" marL="1371600">
              <a:spcBef>
                <a:spcPts val="400"/>
              </a:spcBef>
              <a:spcAft>
                <a:spcPts val="0"/>
              </a:spcAft>
              <a:buSzPts val="1500"/>
              <a:buChar char="•"/>
              <a:defRPr/>
            </a:lvl3pPr>
            <a:lvl4pPr indent="-317500" lvl="3" marL="1828800">
              <a:spcBef>
                <a:spcPts val="400"/>
              </a:spcBef>
              <a:spcAft>
                <a:spcPts val="0"/>
              </a:spcAft>
              <a:buSzPts val="1400"/>
              <a:buChar char="•"/>
              <a:defRPr/>
            </a:lvl4pPr>
            <a:lvl5pPr indent="-317500" lvl="4" marL="2286000">
              <a:spcBef>
                <a:spcPts val="400"/>
              </a:spcBef>
              <a:spcAft>
                <a:spcPts val="0"/>
              </a:spcAft>
              <a:buSzPts val="1400"/>
              <a:buChar char="•"/>
              <a:defRPr/>
            </a:lvl5pPr>
            <a:lvl6pPr indent="-317500" lvl="5" marL="2743200">
              <a:spcBef>
                <a:spcPts val="400"/>
              </a:spcBef>
              <a:spcAft>
                <a:spcPts val="0"/>
              </a:spcAft>
              <a:buSzPts val="1400"/>
              <a:buChar char="•"/>
              <a:defRPr/>
            </a:lvl6pPr>
            <a:lvl7pPr indent="-317500" lvl="6" marL="3200400">
              <a:spcBef>
                <a:spcPts val="400"/>
              </a:spcBef>
              <a:spcAft>
                <a:spcPts val="0"/>
              </a:spcAft>
              <a:buSzPts val="1400"/>
              <a:buChar char="•"/>
              <a:defRPr/>
            </a:lvl7pPr>
            <a:lvl8pPr indent="-317500" lvl="7" marL="3657600">
              <a:spcBef>
                <a:spcPts val="400"/>
              </a:spcBef>
              <a:spcAft>
                <a:spcPts val="0"/>
              </a:spcAft>
              <a:buSzPts val="1400"/>
              <a:buChar char="•"/>
              <a:defRPr/>
            </a:lvl8pPr>
            <a:lvl9pPr indent="-317500" lvl="8" marL="4114800">
              <a:spcBef>
                <a:spcPts val="400"/>
              </a:spcBef>
              <a:spcAft>
                <a:spcPts val="0"/>
              </a:spcAft>
              <a:buSzPts val="1400"/>
              <a:buChar char="•"/>
              <a:defRPr/>
            </a:lvl9pPr>
          </a:lstStyle>
          <a:p/>
        </p:txBody>
      </p:sp>
      <p:sp>
        <p:nvSpPr>
          <p:cNvPr id="117" name="Google Shape;117;p22"/>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Thanks">
  <p:cSld name="UT19_Thanks">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idx="1" type="body"/>
          </p:nvPr>
        </p:nvSpPr>
        <p:spPr>
          <a:xfrm>
            <a:off x="228116" y="1028700"/>
            <a:ext cx="2457000" cy="20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Font typeface="Arial"/>
              <a:buNone/>
              <a:defRPr>
                <a:solidFill>
                  <a:schemeClr val="dk1"/>
                </a:solidFill>
              </a:defRPr>
            </a:lvl1pPr>
            <a:lvl2pPr indent="-228600" lvl="1" marL="914400" algn="l">
              <a:lnSpc>
                <a:spcPct val="90000"/>
              </a:lnSpc>
              <a:spcBef>
                <a:spcPts val="400"/>
              </a:spcBef>
              <a:spcAft>
                <a:spcPts val="0"/>
              </a:spcAft>
              <a:buClr>
                <a:schemeClr val="dk1"/>
              </a:buClr>
              <a:buSzPts val="1800"/>
              <a:buFont typeface="Arial"/>
              <a:buNone/>
              <a:defRPr>
                <a:solidFill>
                  <a:schemeClr val="dk1"/>
                </a:solidFill>
              </a:defRPr>
            </a:lvl2pPr>
            <a:lvl3pPr indent="-228600" lvl="2" marL="1371600" algn="l">
              <a:lnSpc>
                <a:spcPct val="90000"/>
              </a:lnSpc>
              <a:spcBef>
                <a:spcPts val="400"/>
              </a:spcBef>
              <a:spcAft>
                <a:spcPts val="0"/>
              </a:spcAft>
              <a:buClr>
                <a:schemeClr val="dk1"/>
              </a:buClr>
              <a:buSzPts val="1500"/>
              <a:buFont typeface="Arial"/>
              <a:buNone/>
              <a:defRPr>
                <a:solidFill>
                  <a:schemeClr val="dk1"/>
                </a:solidFill>
              </a:defRPr>
            </a:lvl3pPr>
            <a:lvl4pPr indent="-228600" lvl="3" marL="1828800" algn="l">
              <a:lnSpc>
                <a:spcPct val="90000"/>
              </a:lnSpc>
              <a:spcBef>
                <a:spcPts val="400"/>
              </a:spcBef>
              <a:spcAft>
                <a:spcPts val="0"/>
              </a:spcAft>
              <a:buClr>
                <a:schemeClr val="dk1"/>
              </a:buClr>
              <a:buSzPts val="1400"/>
              <a:buFont typeface="Arial"/>
              <a:buNone/>
              <a:defRPr>
                <a:solidFill>
                  <a:schemeClr val="dk1"/>
                </a:solidFill>
              </a:defRPr>
            </a:lvl4pPr>
            <a:lvl5pPr indent="-228600" lvl="4" marL="2286000" algn="l">
              <a:lnSpc>
                <a:spcPct val="90000"/>
              </a:lnSpc>
              <a:spcBef>
                <a:spcPts val="400"/>
              </a:spcBef>
              <a:spcAft>
                <a:spcPts val="0"/>
              </a:spcAft>
              <a:buClr>
                <a:schemeClr val="dk1"/>
              </a:buClr>
              <a:buSzPts val="1400"/>
              <a:buFont typeface="Arial"/>
              <a:buNone/>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26" name="Google Shape;26;p4">
            <a:hlinkClick r:id="rId3"/>
          </p:cNvPr>
          <p:cNvPicPr preferRelativeResize="0"/>
          <p:nvPr/>
        </p:nvPicPr>
        <p:blipFill rotWithShape="1">
          <a:blip r:embed="rId4">
            <a:alphaModFix/>
          </a:blip>
          <a:srcRect b="0" l="0" r="0" t="0"/>
          <a:stretch/>
        </p:blipFill>
        <p:spPr>
          <a:xfrm>
            <a:off x="324000" y="270000"/>
            <a:ext cx="2428875" cy="428625"/>
          </a:xfrm>
          <a:prstGeom prst="rect">
            <a:avLst/>
          </a:prstGeom>
          <a:noFill/>
          <a:ln>
            <a:noFill/>
          </a:ln>
        </p:spPr>
      </p:pic>
      <p:sp>
        <p:nvSpPr>
          <p:cNvPr id="27" name="Google Shape;27;p4"/>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Sectionhead" type="title">
  <p:cSld name="TITLE">
    <p:spTree>
      <p:nvGrpSpPr>
        <p:cNvPr id="28" name="Shape 28"/>
        <p:cNvGrpSpPr/>
        <p:nvPr/>
      </p:nvGrpSpPr>
      <p:grpSpPr>
        <a:xfrm>
          <a:off x="0" y="0"/>
          <a:ext cx="0" cy="0"/>
          <a:chOff x="0" y="0"/>
          <a:chExt cx="0" cy="0"/>
        </a:xfrm>
      </p:grpSpPr>
      <p:sp>
        <p:nvSpPr>
          <p:cNvPr id="29" name="Google Shape;29;p5"/>
          <p:cNvSpPr txBox="1"/>
          <p:nvPr>
            <p:ph type="ctrTitle"/>
          </p:nvPr>
        </p:nvSpPr>
        <p:spPr>
          <a:xfrm>
            <a:off x="3028949" y="635794"/>
            <a:ext cx="5658000" cy="21525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30" name="Google Shape;30;p5"/>
          <p:cNvSpPr txBox="1"/>
          <p:nvPr>
            <p:ph idx="1" type="subTitle"/>
          </p:nvPr>
        </p:nvSpPr>
        <p:spPr>
          <a:xfrm>
            <a:off x="3028949" y="2857500"/>
            <a:ext cx="5658000" cy="17718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31" name="Google Shape;31;p5">
            <a:hlinkClick r:id="rId2"/>
          </p:cNvPr>
          <p:cNvPicPr preferRelativeResize="0"/>
          <p:nvPr/>
        </p:nvPicPr>
        <p:blipFill rotWithShape="1">
          <a:blip r:embed="rId3">
            <a:alphaModFix/>
          </a:blip>
          <a:srcRect b="0" l="0" r="0" t="0"/>
          <a:stretch/>
        </p:blipFill>
        <p:spPr>
          <a:xfrm>
            <a:off x="324000" y="270000"/>
            <a:ext cx="2428875" cy="428625"/>
          </a:xfrm>
          <a:prstGeom prst="rect">
            <a:avLst/>
          </a:prstGeom>
          <a:noFill/>
          <a:ln>
            <a:noFill/>
          </a:ln>
        </p:spPr>
      </p:pic>
      <p:sp>
        <p:nvSpPr>
          <p:cNvPr id="32" name="Google Shape;32;p5"/>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Start_02">
  <p:cSld name="UT19_Start_02">
    <p:bg>
      <p:bgPr>
        <a:blipFill>
          <a:blip r:embed="rId2">
            <a:alphaModFix/>
          </a:blip>
          <a:stretch>
            <a:fillRect/>
          </a:stretch>
        </a:blipFill>
      </p:bgPr>
    </p:bg>
    <p:spTree>
      <p:nvGrpSpPr>
        <p:cNvPr id="33" name="Shape 33"/>
        <p:cNvGrpSpPr/>
        <p:nvPr/>
      </p:nvGrpSpPr>
      <p:grpSpPr>
        <a:xfrm>
          <a:off x="0" y="0"/>
          <a:ext cx="0" cy="0"/>
          <a:chOff x="0" y="0"/>
          <a:chExt cx="0" cy="0"/>
        </a:xfrm>
      </p:grpSpPr>
      <p:pic>
        <p:nvPicPr>
          <p:cNvPr id="34" name="Google Shape;34;p6">
            <a:hlinkClick r:id="rId3"/>
          </p:cNvPr>
          <p:cNvPicPr preferRelativeResize="0"/>
          <p:nvPr/>
        </p:nvPicPr>
        <p:blipFill rotWithShape="1">
          <a:blip r:embed="rId4">
            <a:alphaModFix/>
          </a:blip>
          <a:srcRect b="0" l="0" r="0" t="0"/>
          <a:stretch/>
        </p:blipFill>
        <p:spPr>
          <a:xfrm>
            <a:off x="324000" y="270000"/>
            <a:ext cx="2428875" cy="428625"/>
          </a:xfrm>
          <a:prstGeom prst="rect">
            <a:avLst/>
          </a:prstGeom>
          <a:noFill/>
          <a:ln>
            <a:noFill/>
          </a:ln>
        </p:spPr>
      </p:pic>
      <p:sp>
        <p:nvSpPr>
          <p:cNvPr id="35" name="Google Shape;35;p6"/>
          <p:cNvSpPr txBox="1"/>
          <p:nvPr>
            <p:ph type="ctrTitle"/>
          </p:nvPr>
        </p:nvSpPr>
        <p:spPr>
          <a:xfrm>
            <a:off x="4572000" y="572400"/>
            <a:ext cx="4114800" cy="1790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36" name="Google Shape;36;p6"/>
          <p:cNvSpPr txBox="1"/>
          <p:nvPr>
            <p:ph idx="1" type="subTitle"/>
          </p:nvPr>
        </p:nvSpPr>
        <p:spPr>
          <a:xfrm>
            <a:off x="4571999" y="2432700"/>
            <a:ext cx="4114800" cy="12417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37" name="Google Shape;37;p6"/>
          <p:cNvSpPr txBox="1"/>
          <p:nvPr>
            <p:ph idx="10" type="dt"/>
          </p:nvPr>
        </p:nvSpPr>
        <p:spPr>
          <a:xfrm>
            <a:off x="4581686" y="4709568"/>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2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6"/>
          <p:cNvSpPr txBox="1"/>
          <p:nvPr>
            <p:ph idx="2" type="body"/>
          </p:nvPr>
        </p:nvSpPr>
        <p:spPr>
          <a:xfrm>
            <a:off x="5795963" y="3771899"/>
            <a:ext cx="2890800" cy="2739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Arial Black"/>
              <a:buNone/>
              <a:defRPr b="0" sz="1800">
                <a:latin typeface="Arial Black"/>
                <a:ea typeface="Arial Black"/>
                <a:cs typeface="Arial Black"/>
                <a:sym typeface="Arial Black"/>
              </a:defRPr>
            </a:lvl1pPr>
            <a:lvl2pPr indent="-228600" lvl="1" marL="914400" algn="l">
              <a:lnSpc>
                <a:spcPct val="90000"/>
              </a:lnSpc>
              <a:spcBef>
                <a:spcPts val="400"/>
              </a:spcBef>
              <a:spcAft>
                <a:spcPts val="0"/>
              </a:spcAft>
              <a:buClr>
                <a:schemeClr val="dk1"/>
              </a:buClr>
              <a:buSzPts val="1800"/>
              <a:buFont typeface="Arial"/>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Font typeface="Arial"/>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Font typeface="Arial"/>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Font typeface="Arial"/>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9" name="Google Shape;39;p6"/>
          <p:cNvSpPr txBox="1"/>
          <p:nvPr>
            <p:ph idx="3" type="body"/>
          </p:nvPr>
        </p:nvSpPr>
        <p:spPr>
          <a:xfrm>
            <a:off x="5795963" y="4130752"/>
            <a:ext cx="2890800" cy="498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B1B3B3"/>
              </a:buClr>
              <a:buSzPts val="1400"/>
              <a:buFont typeface="Arial"/>
              <a:buNone/>
              <a:defRPr b="0" sz="1400" cap="none">
                <a:solidFill>
                  <a:srgbClr val="B1B3B3"/>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Font typeface="Arial"/>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Font typeface="Arial"/>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Font typeface="Arial"/>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Font typeface="Arial"/>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p:nvPr>
            <p:ph idx="4" type="pic"/>
          </p:nvPr>
        </p:nvSpPr>
        <p:spPr>
          <a:xfrm>
            <a:off x="4572000" y="3604669"/>
            <a:ext cx="1028700" cy="1024500"/>
          </a:xfrm>
          <a:prstGeom prst="rect">
            <a:avLst/>
          </a:prstGeom>
          <a:noFill/>
          <a:ln>
            <a:noFill/>
          </a:ln>
        </p:spPr>
      </p:sp>
      <p:sp>
        <p:nvSpPr>
          <p:cNvPr id="41" name="Google Shape;41;p6"/>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Start_03">
  <p:cSld name="UT19_Start_03">
    <p:bg>
      <p:bgPr>
        <a:blipFill>
          <a:blip r:embed="rId2">
            <a:alphaModFix/>
          </a:blip>
          <a:stretch>
            <a:fillRect/>
          </a:stretch>
        </a:blipFill>
      </p:bgPr>
    </p:bg>
    <p:spTree>
      <p:nvGrpSpPr>
        <p:cNvPr id="42" name="Shape 42"/>
        <p:cNvGrpSpPr/>
        <p:nvPr/>
      </p:nvGrpSpPr>
      <p:grpSpPr>
        <a:xfrm>
          <a:off x="0" y="0"/>
          <a:ext cx="0" cy="0"/>
          <a:chOff x="0" y="0"/>
          <a:chExt cx="0" cy="0"/>
        </a:xfrm>
      </p:grpSpPr>
      <p:pic>
        <p:nvPicPr>
          <p:cNvPr id="43" name="Google Shape;43;p7">
            <a:hlinkClick r:id="rId3"/>
          </p:cNvPr>
          <p:cNvPicPr preferRelativeResize="0"/>
          <p:nvPr/>
        </p:nvPicPr>
        <p:blipFill rotWithShape="1">
          <a:blip r:embed="rId4">
            <a:alphaModFix/>
          </a:blip>
          <a:srcRect b="0" l="0" r="0" t="0"/>
          <a:stretch/>
        </p:blipFill>
        <p:spPr>
          <a:xfrm>
            <a:off x="324000" y="270000"/>
            <a:ext cx="2428875" cy="428625"/>
          </a:xfrm>
          <a:prstGeom prst="rect">
            <a:avLst/>
          </a:prstGeom>
          <a:noFill/>
          <a:ln>
            <a:noFill/>
          </a:ln>
        </p:spPr>
      </p:pic>
      <p:sp>
        <p:nvSpPr>
          <p:cNvPr id="44" name="Google Shape;44;p7"/>
          <p:cNvSpPr txBox="1"/>
          <p:nvPr>
            <p:ph type="ctrTitle"/>
          </p:nvPr>
        </p:nvSpPr>
        <p:spPr>
          <a:xfrm>
            <a:off x="3543300" y="342900"/>
            <a:ext cx="5143500" cy="20202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45" name="Google Shape;45;p7"/>
          <p:cNvSpPr txBox="1"/>
          <p:nvPr>
            <p:ph idx="1" type="subTitle"/>
          </p:nvPr>
        </p:nvSpPr>
        <p:spPr>
          <a:xfrm>
            <a:off x="3543299" y="2432700"/>
            <a:ext cx="5143500" cy="16821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46" name="Google Shape;46;p7"/>
          <p:cNvSpPr txBox="1"/>
          <p:nvPr>
            <p:ph idx="10" type="dt"/>
          </p:nvPr>
        </p:nvSpPr>
        <p:spPr>
          <a:xfrm>
            <a:off x="3543299" y="4709568"/>
            <a:ext cx="30957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2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7"/>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Start04">
  <p:cSld name="UT19_Start04">
    <p:bg>
      <p:bgPr>
        <a:blipFill>
          <a:blip r:embed="rId2">
            <a:alphaModFix/>
          </a:blip>
          <a:stretch>
            <a:fillRect/>
          </a:stretch>
        </a:blipFill>
      </p:bgPr>
    </p:bg>
    <p:spTree>
      <p:nvGrpSpPr>
        <p:cNvPr id="48" name="Shape 48"/>
        <p:cNvGrpSpPr/>
        <p:nvPr/>
      </p:nvGrpSpPr>
      <p:grpSpPr>
        <a:xfrm>
          <a:off x="0" y="0"/>
          <a:ext cx="0" cy="0"/>
          <a:chOff x="0" y="0"/>
          <a:chExt cx="0" cy="0"/>
        </a:xfrm>
      </p:grpSpPr>
      <p:pic>
        <p:nvPicPr>
          <p:cNvPr id="49" name="Google Shape;49;p8">
            <a:hlinkClick r:id="rId3"/>
          </p:cNvPr>
          <p:cNvPicPr preferRelativeResize="0"/>
          <p:nvPr/>
        </p:nvPicPr>
        <p:blipFill rotWithShape="1">
          <a:blip r:embed="rId4">
            <a:alphaModFix/>
          </a:blip>
          <a:srcRect b="0" l="0" r="0" t="0"/>
          <a:stretch/>
        </p:blipFill>
        <p:spPr>
          <a:xfrm>
            <a:off x="324000" y="270000"/>
            <a:ext cx="2428875" cy="428625"/>
          </a:xfrm>
          <a:prstGeom prst="rect">
            <a:avLst/>
          </a:prstGeom>
          <a:noFill/>
          <a:ln>
            <a:noFill/>
          </a:ln>
        </p:spPr>
      </p:pic>
      <p:sp>
        <p:nvSpPr>
          <p:cNvPr id="50" name="Google Shape;50;p8"/>
          <p:cNvSpPr txBox="1"/>
          <p:nvPr>
            <p:ph type="ctrTitle"/>
          </p:nvPr>
        </p:nvSpPr>
        <p:spPr>
          <a:xfrm>
            <a:off x="3028950" y="1003597"/>
            <a:ext cx="5657700" cy="135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51" name="Google Shape;51;p8"/>
          <p:cNvSpPr txBox="1"/>
          <p:nvPr>
            <p:ph idx="1" type="subTitle"/>
          </p:nvPr>
        </p:nvSpPr>
        <p:spPr>
          <a:xfrm>
            <a:off x="3028950" y="2432700"/>
            <a:ext cx="5658000" cy="12417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2" name="Google Shape;52;p8"/>
          <p:cNvSpPr txBox="1"/>
          <p:nvPr>
            <p:ph idx="10" type="dt"/>
          </p:nvPr>
        </p:nvSpPr>
        <p:spPr>
          <a:xfrm>
            <a:off x="3028948" y="4709569"/>
            <a:ext cx="1552800" cy="2625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2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8"/>
          <p:cNvSpPr txBox="1"/>
          <p:nvPr>
            <p:ph idx="2" type="body"/>
          </p:nvPr>
        </p:nvSpPr>
        <p:spPr>
          <a:xfrm>
            <a:off x="3028949" y="3771899"/>
            <a:ext cx="5658000" cy="278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Arial Black"/>
              <a:buNone/>
              <a:defRPr b="0" sz="1800">
                <a:latin typeface="Arial Black"/>
                <a:ea typeface="Arial Black"/>
                <a:cs typeface="Arial Black"/>
                <a:sym typeface="Arial Black"/>
              </a:defRPr>
            </a:lvl1pPr>
            <a:lvl2pPr indent="-228600" lvl="1" marL="914400" algn="l">
              <a:lnSpc>
                <a:spcPct val="90000"/>
              </a:lnSpc>
              <a:spcBef>
                <a:spcPts val="400"/>
              </a:spcBef>
              <a:spcAft>
                <a:spcPts val="0"/>
              </a:spcAft>
              <a:buClr>
                <a:schemeClr val="dk1"/>
              </a:buClr>
              <a:buSzPts val="1800"/>
              <a:buFont typeface="Arial"/>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Font typeface="Arial"/>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Font typeface="Arial"/>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Font typeface="Arial"/>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4" name="Google Shape;54;p8"/>
          <p:cNvSpPr txBox="1"/>
          <p:nvPr>
            <p:ph idx="3" type="body"/>
          </p:nvPr>
        </p:nvSpPr>
        <p:spPr>
          <a:xfrm>
            <a:off x="3028948" y="4130752"/>
            <a:ext cx="5658000" cy="498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B1B3B3"/>
              </a:buClr>
              <a:buSzPts val="1400"/>
              <a:buFont typeface="Arial"/>
              <a:buNone/>
              <a:defRPr b="0" sz="1400" cap="none">
                <a:solidFill>
                  <a:srgbClr val="B1B3B3"/>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800"/>
              <a:buFont typeface="Arial"/>
              <a:buNone/>
              <a:defRPr>
                <a:latin typeface="Arial"/>
                <a:ea typeface="Arial"/>
                <a:cs typeface="Arial"/>
                <a:sym typeface="Arial"/>
              </a:defRPr>
            </a:lvl2pPr>
            <a:lvl3pPr indent="-228600" lvl="2" marL="1371600" algn="l">
              <a:lnSpc>
                <a:spcPct val="90000"/>
              </a:lnSpc>
              <a:spcBef>
                <a:spcPts val="400"/>
              </a:spcBef>
              <a:spcAft>
                <a:spcPts val="0"/>
              </a:spcAft>
              <a:buClr>
                <a:schemeClr val="dk1"/>
              </a:buClr>
              <a:buSzPts val="1500"/>
              <a:buFont typeface="Arial"/>
              <a:buNone/>
              <a:defRPr>
                <a:latin typeface="Arial"/>
                <a:ea typeface="Arial"/>
                <a:cs typeface="Arial"/>
                <a:sym typeface="Arial"/>
              </a:defRPr>
            </a:lvl3pPr>
            <a:lvl4pPr indent="-228600" lvl="3" marL="1828800" algn="l">
              <a:lnSpc>
                <a:spcPct val="90000"/>
              </a:lnSpc>
              <a:spcBef>
                <a:spcPts val="400"/>
              </a:spcBef>
              <a:spcAft>
                <a:spcPts val="0"/>
              </a:spcAft>
              <a:buClr>
                <a:schemeClr val="dk1"/>
              </a:buClr>
              <a:buSzPts val="1400"/>
              <a:buFont typeface="Arial"/>
              <a:buNone/>
              <a:defRPr>
                <a:latin typeface="Arial"/>
                <a:ea typeface="Arial"/>
                <a:cs typeface="Arial"/>
                <a:sym typeface="Arial"/>
              </a:defRPr>
            </a:lvl4pPr>
            <a:lvl5pPr indent="-228600" lvl="4" marL="2286000" algn="l">
              <a:lnSpc>
                <a:spcPct val="90000"/>
              </a:lnSpc>
              <a:spcBef>
                <a:spcPts val="400"/>
              </a:spcBef>
              <a:spcAft>
                <a:spcPts val="0"/>
              </a:spcAft>
              <a:buClr>
                <a:schemeClr val="dk1"/>
              </a:buClr>
              <a:buSzPts val="1400"/>
              <a:buFont typeface="Arial"/>
              <a:buNone/>
              <a:defRPr>
                <a:latin typeface="Arial"/>
                <a:ea typeface="Arial"/>
                <a:cs typeface="Arial"/>
                <a:sym typeface="Aria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5" name="Google Shape;55;p8"/>
          <p:cNvSpPr/>
          <p:nvPr>
            <p:ph idx="4" type="pic"/>
          </p:nvPr>
        </p:nvSpPr>
        <p:spPr>
          <a:xfrm>
            <a:off x="1828800" y="3604669"/>
            <a:ext cx="1028700" cy="1024500"/>
          </a:xfrm>
          <a:prstGeom prst="rect">
            <a:avLst/>
          </a:prstGeom>
          <a:noFill/>
          <a:ln>
            <a:noFill/>
          </a:ln>
        </p:spPr>
      </p:sp>
      <p:sp>
        <p:nvSpPr>
          <p:cNvPr id="56" name="Google Shape;56;p8"/>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Sectionhead Blue">
  <p:cSld name="UT19_Sectionhead Blue">
    <p:bg>
      <p:bgPr>
        <a:solidFill>
          <a:schemeClr val="dk1"/>
        </a:solidFill>
      </p:bgPr>
    </p:bg>
    <p:spTree>
      <p:nvGrpSpPr>
        <p:cNvPr id="57" name="Shape 57"/>
        <p:cNvGrpSpPr/>
        <p:nvPr/>
      </p:nvGrpSpPr>
      <p:grpSpPr>
        <a:xfrm>
          <a:off x="0" y="0"/>
          <a:ext cx="0" cy="0"/>
          <a:chOff x="0" y="0"/>
          <a:chExt cx="0" cy="0"/>
        </a:xfrm>
      </p:grpSpPr>
      <p:sp>
        <p:nvSpPr>
          <p:cNvPr id="58" name="Google Shape;58;p9"/>
          <p:cNvSpPr txBox="1"/>
          <p:nvPr>
            <p:ph type="ctrTitle"/>
          </p:nvPr>
        </p:nvSpPr>
        <p:spPr>
          <a:xfrm>
            <a:off x="3029400" y="635794"/>
            <a:ext cx="5610000" cy="21525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SzPts val="1100"/>
              <a:buNone/>
              <a:defRPr sz="4500">
                <a:solidFill>
                  <a:schemeClr val="lt1"/>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59" name="Google Shape;59;p9"/>
          <p:cNvSpPr txBox="1"/>
          <p:nvPr>
            <p:ph idx="1" type="subTitle"/>
          </p:nvPr>
        </p:nvSpPr>
        <p:spPr>
          <a:xfrm>
            <a:off x="3029400" y="2857500"/>
            <a:ext cx="5610000" cy="1771800"/>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lt2"/>
              </a:buClr>
              <a:buSzPts val="1800"/>
              <a:buNone/>
              <a:defRPr sz="1800">
                <a:solidFill>
                  <a:schemeClr val="lt2"/>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60" name="Google Shape;60;p9">
            <a:hlinkClick r:id="rId2"/>
          </p:cNvPr>
          <p:cNvPicPr preferRelativeResize="0"/>
          <p:nvPr/>
        </p:nvPicPr>
        <p:blipFill rotWithShape="1">
          <a:blip r:embed="rId3">
            <a:alphaModFix/>
          </a:blip>
          <a:srcRect b="0" l="0" r="0" t="0"/>
          <a:stretch/>
        </p:blipFill>
        <p:spPr>
          <a:xfrm>
            <a:off x="324000" y="270000"/>
            <a:ext cx="2428875" cy="428625"/>
          </a:xfrm>
          <a:prstGeom prst="rect">
            <a:avLst/>
          </a:prstGeom>
          <a:noFill/>
          <a:ln>
            <a:noFill/>
          </a:ln>
        </p:spPr>
      </p:pic>
      <p:sp>
        <p:nvSpPr>
          <p:cNvPr id="61" name="Google Shape;61;p9"/>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9"/>
          <p:cNvPicPr preferRelativeResize="0"/>
          <p:nvPr/>
        </p:nvPicPr>
        <p:blipFill rotWithShape="1">
          <a:blip r:embed="rId4">
            <a:alphaModFix/>
          </a:blip>
          <a:srcRect b="0" l="0" r="0" t="0"/>
          <a:stretch/>
        </p:blipFill>
        <p:spPr>
          <a:xfrm>
            <a:off x="7235"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T19_Image, Title and Content">
  <p:cSld name="UT19_Image, Title and Content">
    <p:spTree>
      <p:nvGrpSpPr>
        <p:cNvPr id="63" name="Shape 63"/>
        <p:cNvGrpSpPr/>
        <p:nvPr/>
      </p:nvGrpSpPr>
      <p:grpSpPr>
        <a:xfrm>
          <a:off x="0" y="0"/>
          <a:ext cx="0" cy="0"/>
          <a:chOff x="0" y="0"/>
          <a:chExt cx="0" cy="0"/>
        </a:xfrm>
      </p:grpSpPr>
      <p:sp>
        <p:nvSpPr>
          <p:cNvPr id="64" name="Google Shape;64;p10"/>
          <p:cNvSpPr txBox="1"/>
          <p:nvPr>
            <p:ph type="title"/>
          </p:nvPr>
        </p:nvSpPr>
        <p:spPr>
          <a:xfrm>
            <a:off x="3028950" y="273844"/>
            <a:ext cx="56580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5" name="Google Shape;65;p10"/>
          <p:cNvSpPr txBox="1"/>
          <p:nvPr>
            <p:ph idx="1" type="body"/>
          </p:nvPr>
        </p:nvSpPr>
        <p:spPr>
          <a:xfrm>
            <a:off x="3028950" y="1371600"/>
            <a:ext cx="5658000" cy="3257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2100"/>
              <a:buNone/>
              <a:defRPr>
                <a:solidFill>
                  <a:schemeClr val="dk1"/>
                </a:solidFill>
              </a:defRPr>
            </a:lvl1pPr>
            <a:lvl2pPr indent="-228600" lvl="1" marL="914400" algn="l">
              <a:lnSpc>
                <a:spcPct val="90000"/>
              </a:lnSpc>
              <a:spcBef>
                <a:spcPts val="400"/>
              </a:spcBef>
              <a:spcAft>
                <a:spcPts val="0"/>
              </a:spcAft>
              <a:buClr>
                <a:schemeClr val="dk1"/>
              </a:buClr>
              <a:buSzPts val="1800"/>
              <a:buNone/>
              <a:defRPr>
                <a:solidFill>
                  <a:schemeClr val="dk1"/>
                </a:solidFill>
              </a:defRPr>
            </a:lvl2pPr>
            <a:lvl3pPr indent="-228600" lvl="2" marL="1371600" algn="l">
              <a:lnSpc>
                <a:spcPct val="90000"/>
              </a:lnSpc>
              <a:spcBef>
                <a:spcPts val="400"/>
              </a:spcBef>
              <a:spcAft>
                <a:spcPts val="0"/>
              </a:spcAft>
              <a:buClr>
                <a:schemeClr val="dk1"/>
              </a:buClr>
              <a:buSzPts val="1500"/>
              <a:buNone/>
              <a:defRPr>
                <a:solidFill>
                  <a:schemeClr val="dk1"/>
                </a:solidFill>
              </a:defRPr>
            </a:lvl3pPr>
            <a:lvl4pPr indent="-228600" lvl="3" marL="1828800" algn="l">
              <a:lnSpc>
                <a:spcPct val="90000"/>
              </a:lnSpc>
              <a:spcBef>
                <a:spcPts val="400"/>
              </a:spcBef>
              <a:spcAft>
                <a:spcPts val="0"/>
              </a:spcAft>
              <a:buClr>
                <a:schemeClr val="dk1"/>
              </a:buClr>
              <a:buSzPts val="1400"/>
              <a:buNone/>
              <a:defRPr>
                <a:solidFill>
                  <a:schemeClr val="dk1"/>
                </a:solidFill>
              </a:defRPr>
            </a:lvl4pPr>
            <a:lvl5pPr indent="-228600" lvl="4" marL="2286000" algn="l">
              <a:lnSpc>
                <a:spcPct val="90000"/>
              </a:lnSpc>
              <a:spcBef>
                <a:spcPts val="400"/>
              </a:spcBef>
              <a:spcAft>
                <a:spcPts val="0"/>
              </a:spcAft>
              <a:buClr>
                <a:schemeClr val="dk1"/>
              </a:buClr>
              <a:buSzPts val="1400"/>
              <a:buNone/>
              <a:defRPr>
                <a:solidFill>
                  <a:schemeClr val="dk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0"/>
          <p:cNvSpPr/>
          <p:nvPr>
            <p:ph idx="2" type="pic"/>
          </p:nvPr>
        </p:nvSpPr>
        <p:spPr>
          <a:xfrm>
            <a:off x="0" y="0"/>
            <a:ext cx="2857500" cy="5143500"/>
          </a:xfrm>
          <a:prstGeom prst="rect">
            <a:avLst/>
          </a:prstGeom>
          <a:noFill/>
          <a:ln>
            <a:noFill/>
          </a:ln>
        </p:spPr>
      </p:sp>
      <p:sp>
        <p:nvSpPr>
          <p:cNvPr id="67" name="Google Shape;67;p10"/>
          <p:cNvSpPr txBox="1"/>
          <p:nvPr>
            <p:ph idx="12" type="sldNum"/>
          </p:nvPr>
        </p:nvSpPr>
        <p:spPr>
          <a:xfrm>
            <a:off x="7658100" y="4709567"/>
            <a:ext cx="10287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spcAft>
                <a:spcPts val="0"/>
              </a:spcAft>
              <a:buNone/>
              <a:defRPr sz="1200">
                <a:solidFill>
                  <a:srgbClr val="B1B3B3"/>
                </a:solidFill>
                <a:latin typeface="Arial"/>
                <a:ea typeface="Arial"/>
                <a:cs typeface="Arial"/>
                <a:sym typeface="Arial"/>
              </a:defRPr>
            </a:lvl1pPr>
            <a:lvl2pPr indent="0" lvl="1" marL="0" marR="0" algn="r">
              <a:spcBef>
                <a:spcPts val="0"/>
              </a:spcBef>
              <a:spcAft>
                <a:spcPts val="0"/>
              </a:spcAft>
              <a:buNone/>
              <a:defRPr sz="1200">
                <a:solidFill>
                  <a:srgbClr val="B1B3B3"/>
                </a:solidFill>
                <a:latin typeface="Arial"/>
                <a:ea typeface="Arial"/>
                <a:cs typeface="Arial"/>
                <a:sym typeface="Arial"/>
              </a:defRPr>
            </a:lvl2pPr>
            <a:lvl3pPr indent="0" lvl="2" marL="0" marR="0" algn="r">
              <a:spcBef>
                <a:spcPts val="0"/>
              </a:spcBef>
              <a:spcAft>
                <a:spcPts val="0"/>
              </a:spcAft>
              <a:buNone/>
              <a:defRPr sz="1200">
                <a:solidFill>
                  <a:srgbClr val="B1B3B3"/>
                </a:solidFill>
                <a:latin typeface="Arial"/>
                <a:ea typeface="Arial"/>
                <a:cs typeface="Arial"/>
                <a:sym typeface="Arial"/>
              </a:defRPr>
            </a:lvl3pPr>
            <a:lvl4pPr indent="0" lvl="3" marL="0" marR="0" algn="r">
              <a:spcBef>
                <a:spcPts val="0"/>
              </a:spcBef>
              <a:spcAft>
                <a:spcPts val="0"/>
              </a:spcAft>
              <a:buNone/>
              <a:defRPr sz="1200">
                <a:solidFill>
                  <a:srgbClr val="B1B3B3"/>
                </a:solidFill>
                <a:latin typeface="Arial"/>
                <a:ea typeface="Arial"/>
                <a:cs typeface="Arial"/>
                <a:sym typeface="Arial"/>
              </a:defRPr>
            </a:lvl4pPr>
            <a:lvl5pPr indent="0" lvl="4" marL="0" marR="0" algn="r">
              <a:spcBef>
                <a:spcPts val="0"/>
              </a:spcBef>
              <a:spcAft>
                <a:spcPts val="0"/>
              </a:spcAft>
              <a:buNone/>
              <a:defRPr sz="1200">
                <a:solidFill>
                  <a:srgbClr val="B1B3B3"/>
                </a:solidFill>
                <a:latin typeface="Arial"/>
                <a:ea typeface="Arial"/>
                <a:cs typeface="Arial"/>
                <a:sym typeface="Arial"/>
              </a:defRPr>
            </a:lvl5pPr>
            <a:lvl6pPr indent="0" lvl="5" marL="0" marR="0" algn="r">
              <a:spcBef>
                <a:spcPts val="0"/>
              </a:spcBef>
              <a:spcAft>
                <a:spcPts val="0"/>
              </a:spcAft>
              <a:buNone/>
              <a:defRPr sz="1200">
                <a:solidFill>
                  <a:srgbClr val="B1B3B3"/>
                </a:solidFill>
                <a:latin typeface="Arial"/>
                <a:ea typeface="Arial"/>
                <a:cs typeface="Arial"/>
                <a:sym typeface="Arial"/>
              </a:defRPr>
            </a:lvl6pPr>
            <a:lvl7pPr indent="0" lvl="6" marL="0" marR="0" algn="r">
              <a:spcBef>
                <a:spcPts val="0"/>
              </a:spcBef>
              <a:spcAft>
                <a:spcPts val="0"/>
              </a:spcAft>
              <a:buNone/>
              <a:defRPr sz="1200">
                <a:solidFill>
                  <a:srgbClr val="B1B3B3"/>
                </a:solidFill>
                <a:latin typeface="Arial"/>
                <a:ea typeface="Arial"/>
                <a:cs typeface="Arial"/>
                <a:sym typeface="Arial"/>
              </a:defRPr>
            </a:lvl7pPr>
            <a:lvl8pPr indent="0" lvl="7" marL="0" marR="0" algn="r">
              <a:spcBef>
                <a:spcPts val="0"/>
              </a:spcBef>
              <a:spcAft>
                <a:spcPts val="0"/>
              </a:spcAft>
              <a:buNone/>
              <a:defRPr sz="1200">
                <a:solidFill>
                  <a:srgbClr val="B1B3B3"/>
                </a:solidFill>
                <a:latin typeface="Arial"/>
                <a:ea typeface="Arial"/>
                <a:cs typeface="Arial"/>
                <a:sym typeface="Arial"/>
              </a:defRPr>
            </a:lvl8pPr>
            <a:lvl9pPr indent="0" lvl="8" marL="0" marR="0" algn="r">
              <a:spcBef>
                <a:spcPts val="0"/>
              </a:spcBef>
              <a:spcAft>
                <a:spcPts val="0"/>
              </a:spcAft>
              <a:buNone/>
              <a:defRPr sz="1200">
                <a:solidFill>
                  <a:srgbClr val="B1B3B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Arial Black"/>
                <a:ea typeface="Arial Black"/>
                <a:cs typeface="Arial Black"/>
                <a:sym typeface="Arial Black"/>
              </a:defRPr>
            </a:lvl1pPr>
            <a:lvl2pPr lvl="1" marR="0" rtl="0" algn="l">
              <a:lnSpc>
                <a:spcPct val="90000"/>
              </a:lnSpc>
              <a:spcBef>
                <a:spcPts val="0"/>
              </a:spcBef>
              <a:spcAft>
                <a:spcPts val="0"/>
              </a:spcAft>
              <a:buSzPts val="1100"/>
              <a:buNone/>
              <a:defRPr b="1" i="0" sz="3300" u="none" cap="none" strike="noStrike">
                <a:solidFill>
                  <a:schemeClr val="dk1"/>
                </a:solidFill>
                <a:latin typeface="Rubik"/>
                <a:ea typeface="Rubik"/>
                <a:cs typeface="Rubik"/>
                <a:sym typeface="Rubik"/>
              </a:defRPr>
            </a:lvl2pPr>
            <a:lvl3pPr lvl="2" marR="0" rtl="0" algn="l">
              <a:lnSpc>
                <a:spcPct val="90000"/>
              </a:lnSpc>
              <a:spcBef>
                <a:spcPts val="0"/>
              </a:spcBef>
              <a:spcAft>
                <a:spcPts val="0"/>
              </a:spcAft>
              <a:buSzPts val="1100"/>
              <a:buNone/>
              <a:defRPr b="1" i="0" sz="3300" u="none" cap="none" strike="noStrike">
                <a:solidFill>
                  <a:schemeClr val="dk1"/>
                </a:solidFill>
                <a:latin typeface="Rubik"/>
                <a:ea typeface="Rubik"/>
                <a:cs typeface="Rubik"/>
                <a:sym typeface="Rubik"/>
              </a:defRPr>
            </a:lvl3pPr>
            <a:lvl4pPr lvl="3" marR="0" rtl="0" algn="l">
              <a:lnSpc>
                <a:spcPct val="90000"/>
              </a:lnSpc>
              <a:spcBef>
                <a:spcPts val="0"/>
              </a:spcBef>
              <a:spcAft>
                <a:spcPts val="0"/>
              </a:spcAft>
              <a:buSzPts val="1100"/>
              <a:buNone/>
              <a:defRPr b="1" i="0" sz="3300" u="none" cap="none" strike="noStrike">
                <a:solidFill>
                  <a:schemeClr val="dk1"/>
                </a:solidFill>
                <a:latin typeface="Rubik"/>
                <a:ea typeface="Rubik"/>
                <a:cs typeface="Rubik"/>
                <a:sym typeface="Rubik"/>
              </a:defRPr>
            </a:lvl4pPr>
            <a:lvl5pPr lvl="4" marR="0" rtl="0" algn="l">
              <a:lnSpc>
                <a:spcPct val="90000"/>
              </a:lnSpc>
              <a:spcBef>
                <a:spcPts val="0"/>
              </a:spcBef>
              <a:spcAft>
                <a:spcPts val="0"/>
              </a:spcAft>
              <a:buSzPts val="1100"/>
              <a:buNone/>
              <a:defRPr b="1" i="0" sz="3300" u="none" cap="none" strike="noStrike">
                <a:solidFill>
                  <a:schemeClr val="dk1"/>
                </a:solidFill>
                <a:latin typeface="Rubik"/>
                <a:ea typeface="Rubik"/>
                <a:cs typeface="Rubik"/>
                <a:sym typeface="Rubik"/>
              </a:defRPr>
            </a:lvl5pPr>
            <a:lvl6pPr lvl="5" marR="0" rtl="0" algn="l">
              <a:lnSpc>
                <a:spcPct val="90000"/>
              </a:lnSpc>
              <a:spcBef>
                <a:spcPts val="0"/>
              </a:spcBef>
              <a:spcAft>
                <a:spcPts val="0"/>
              </a:spcAft>
              <a:buSzPts val="1100"/>
              <a:buNone/>
              <a:defRPr b="1" i="0" sz="3300" u="none" cap="none" strike="noStrike">
                <a:solidFill>
                  <a:schemeClr val="dk1"/>
                </a:solidFill>
                <a:latin typeface="Rubik"/>
                <a:ea typeface="Rubik"/>
                <a:cs typeface="Rubik"/>
                <a:sym typeface="Rubik"/>
              </a:defRPr>
            </a:lvl6pPr>
            <a:lvl7pPr lvl="6" marR="0" rtl="0" algn="l">
              <a:lnSpc>
                <a:spcPct val="90000"/>
              </a:lnSpc>
              <a:spcBef>
                <a:spcPts val="0"/>
              </a:spcBef>
              <a:spcAft>
                <a:spcPts val="0"/>
              </a:spcAft>
              <a:buSzPts val="1100"/>
              <a:buNone/>
              <a:defRPr b="1" i="0" sz="3300" u="none" cap="none" strike="noStrike">
                <a:solidFill>
                  <a:schemeClr val="dk1"/>
                </a:solidFill>
                <a:latin typeface="Rubik"/>
                <a:ea typeface="Rubik"/>
                <a:cs typeface="Rubik"/>
                <a:sym typeface="Rubik"/>
              </a:defRPr>
            </a:lvl7pPr>
            <a:lvl8pPr lvl="7" marR="0" rtl="0" algn="l">
              <a:lnSpc>
                <a:spcPct val="90000"/>
              </a:lnSpc>
              <a:spcBef>
                <a:spcPts val="0"/>
              </a:spcBef>
              <a:spcAft>
                <a:spcPts val="0"/>
              </a:spcAft>
              <a:buSzPts val="1100"/>
              <a:buNone/>
              <a:defRPr b="1" i="0" sz="3300" u="none" cap="none" strike="noStrike">
                <a:solidFill>
                  <a:schemeClr val="dk1"/>
                </a:solidFill>
                <a:latin typeface="Rubik"/>
                <a:ea typeface="Rubik"/>
                <a:cs typeface="Rubik"/>
                <a:sym typeface="Rubik"/>
              </a:defRPr>
            </a:lvl8pPr>
            <a:lvl9pPr lvl="8" marR="0" rtl="0" algn="l">
              <a:lnSpc>
                <a:spcPct val="90000"/>
              </a:lnSpc>
              <a:spcBef>
                <a:spcPts val="0"/>
              </a:spcBef>
              <a:spcAft>
                <a:spcPts val="0"/>
              </a:spcAft>
              <a:buSzPts val="1100"/>
              <a:buNone/>
              <a:defRPr b="1" i="0" sz="3300" u="none" cap="none" strike="noStrike">
                <a:solidFill>
                  <a:schemeClr val="dk1"/>
                </a:solidFill>
                <a:latin typeface="Rubik"/>
                <a:ea typeface="Rubik"/>
                <a:cs typeface="Rubik"/>
                <a:sym typeface="Rubik"/>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C98B7"/>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Rubik"/>
                <a:ea typeface="Rubik"/>
                <a:cs typeface="Rubik"/>
                <a:sym typeface="Rubik"/>
              </a:defRPr>
            </a:lvl2pPr>
            <a:lvl3pPr lvl="2" marR="0" rtl="0" algn="l">
              <a:spcBef>
                <a:spcPts val="0"/>
              </a:spcBef>
              <a:spcAft>
                <a:spcPts val="0"/>
              </a:spcAft>
              <a:buSzPts val="1100"/>
              <a:buNone/>
              <a:defRPr b="0" i="0" sz="1400" u="none" cap="none" strike="noStrike">
                <a:solidFill>
                  <a:schemeClr val="dk1"/>
                </a:solidFill>
                <a:latin typeface="Rubik"/>
                <a:ea typeface="Rubik"/>
                <a:cs typeface="Rubik"/>
                <a:sym typeface="Rubik"/>
              </a:defRPr>
            </a:lvl3pPr>
            <a:lvl4pPr lvl="3" marR="0" rtl="0" algn="l">
              <a:spcBef>
                <a:spcPts val="0"/>
              </a:spcBef>
              <a:spcAft>
                <a:spcPts val="0"/>
              </a:spcAft>
              <a:buSzPts val="1100"/>
              <a:buNone/>
              <a:defRPr b="0" i="0" sz="1400" u="none" cap="none" strike="noStrike">
                <a:solidFill>
                  <a:schemeClr val="dk1"/>
                </a:solidFill>
                <a:latin typeface="Rubik"/>
                <a:ea typeface="Rubik"/>
                <a:cs typeface="Rubik"/>
                <a:sym typeface="Rubik"/>
              </a:defRPr>
            </a:lvl4pPr>
            <a:lvl5pPr lvl="4" marR="0" rtl="0" algn="l">
              <a:spcBef>
                <a:spcPts val="0"/>
              </a:spcBef>
              <a:spcAft>
                <a:spcPts val="0"/>
              </a:spcAft>
              <a:buSzPts val="1100"/>
              <a:buNone/>
              <a:defRPr b="0" i="0" sz="1400" u="none" cap="none" strike="noStrike">
                <a:solidFill>
                  <a:schemeClr val="dk1"/>
                </a:solidFill>
                <a:latin typeface="Rubik"/>
                <a:ea typeface="Rubik"/>
                <a:cs typeface="Rubik"/>
                <a:sym typeface="Rubik"/>
              </a:defRPr>
            </a:lvl5pPr>
            <a:lvl6pPr lvl="5" marR="0" rtl="0" algn="l">
              <a:spcBef>
                <a:spcPts val="0"/>
              </a:spcBef>
              <a:spcAft>
                <a:spcPts val="0"/>
              </a:spcAft>
              <a:buSzPts val="1100"/>
              <a:buNone/>
              <a:defRPr b="0" i="0" sz="1400" u="none" cap="none" strike="noStrike">
                <a:solidFill>
                  <a:schemeClr val="dk1"/>
                </a:solidFill>
                <a:latin typeface="Rubik"/>
                <a:ea typeface="Rubik"/>
                <a:cs typeface="Rubik"/>
                <a:sym typeface="Rubik"/>
              </a:defRPr>
            </a:lvl6pPr>
            <a:lvl7pPr lvl="6" marR="0" rtl="0" algn="l">
              <a:spcBef>
                <a:spcPts val="0"/>
              </a:spcBef>
              <a:spcAft>
                <a:spcPts val="0"/>
              </a:spcAft>
              <a:buSzPts val="1100"/>
              <a:buNone/>
              <a:defRPr b="0" i="0" sz="1400" u="none" cap="none" strike="noStrike">
                <a:solidFill>
                  <a:schemeClr val="dk1"/>
                </a:solidFill>
                <a:latin typeface="Rubik"/>
                <a:ea typeface="Rubik"/>
                <a:cs typeface="Rubik"/>
                <a:sym typeface="Rubik"/>
              </a:defRPr>
            </a:lvl7pPr>
            <a:lvl8pPr lvl="7" marR="0" rtl="0" algn="l">
              <a:spcBef>
                <a:spcPts val="0"/>
              </a:spcBef>
              <a:spcAft>
                <a:spcPts val="0"/>
              </a:spcAft>
              <a:buSzPts val="1100"/>
              <a:buNone/>
              <a:defRPr b="0" i="0" sz="1400" u="none" cap="none" strike="noStrike">
                <a:solidFill>
                  <a:schemeClr val="dk1"/>
                </a:solidFill>
                <a:latin typeface="Rubik"/>
                <a:ea typeface="Rubik"/>
                <a:cs typeface="Rubik"/>
                <a:sym typeface="Rubik"/>
              </a:defRPr>
            </a:lvl8pPr>
            <a:lvl9pPr lvl="8" marR="0" rtl="0" algn="l">
              <a:spcBef>
                <a:spcPts val="0"/>
              </a:spcBef>
              <a:spcAft>
                <a:spcPts val="0"/>
              </a:spcAft>
              <a:buSzPts val="1100"/>
              <a:buNone/>
              <a:defRPr b="0" i="0" sz="1400" u="none" cap="none" strike="noStrike">
                <a:solidFill>
                  <a:schemeClr val="dk1"/>
                </a:solidFill>
                <a:latin typeface="Rubik"/>
                <a:ea typeface="Rubik"/>
                <a:cs typeface="Rubik"/>
                <a:sym typeface="Rubik"/>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C98B7"/>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Rubik"/>
                <a:ea typeface="Rubik"/>
                <a:cs typeface="Rubik"/>
                <a:sym typeface="Rubik"/>
              </a:defRPr>
            </a:lvl2pPr>
            <a:lvl3pPr lvl="2" marR="0" rtl="0" algn="l">
              <a:spcBef>
                <a:spcPts val="0"/>
              </a:spcBef>
              <a:spcAft>
                <a:spcPts val="0"/>
              </a:spcAft>
              <a:buSzPts val="1100"/>
              <a:buNone/>
              <a:defRPr b="0" i="0" sz="1400" u="none" cap="none" strike="noStrike">
                <a:solidFill>
                  <a:schemeClr val="dk1"/>
                </a:solidFill>
                <a:latin typeface="Rubik"/>
                <a:ea typeface="Rubik"/>
                <a:cs typeface="Rubik"/>
                <a:sym typeface="Rubik"/>
              </a:defRPr>
            </a:lvl3pPr>
            <a:lvl4pPr lvl="3" marR="0" rtl="0" algn="l">
              <a:spcBef>
                <a:spcPts val="0"/>
              </a:spcBef>
              <a:spcAft>
                <a:spcPts val="0"/>
              </a:spcAft>
              <a:buSzPts val="1100"/>
              <a:buNone/>
              <a:defRPr b="0" i="0" sz="1400" u="none" cap="none" strike="noStrike">
                <a:solidFill>
                  <a:schemeClr val="dk1"/>
                </a:solidFill>
                <a:latin typeface="Rubik"/>
                <a:ea typeface="Rubik"/>
                <a:cs typeface="Rubik"/>
                <a:sym typeface="Rubik"/>
              </a:defRPr>
            </a:lvl4pPr>
            <a:lvl5pPr lvl="4" marR="0" rtl="0" algn="l">
              <a:spcBef>
                <a:spcPts val="0"/>
              </a:spcBef>
              <a:spcAft>
                <a:spcPts val="0"/>
              </a:spcAft>
              <a:buSzPts val="1100"/>
              <a:buNone/>
              <a:defRPr b="0" i="0" sz="1400" u="none" cap="none" strike="noStrike">
                <a:solidFill>
                  <a:schemeClr val="dk1"/>
                </a:solidFill>
                <a:latin typeface="Rubik"/>
                <a:ea typeface="Rubik"/>
                <a:cs typeface="Rubik"/>
                <a:sym typeface="Rubik"/>
              </a:defRPr>
            </a:lvl5pPr>
            <a:lvl6pPr lvl="5" marR="0" rtl="0" algn="l">
              <a:spcBef>
                <a:spcPts val="0"/>
              </a:spcBef>
              <a:spcAft>
                <a:spcPts val="0"/>
              </a:spcAft>
              <a:buSzPts val="1100"/>
              <a:buNone/>
              <a:defRPr b="0" i="0" sz="1400" u="none" cap="none" strike="noStrike">
                <a:solidFill>
                  <a:schemeClr val="dk1"/>
                </a:solidFill>
                <a:latin typeface="Rubik"/>
                <a:ea typeface="Rubik"/>
                <a:cs typeface="Rubik"/>
                <a:sym typeface="Rubik"/>
              </a:defRPr>
            </a:lvl6pPr>
            <a:lvl7pPr lvl="6" marR="0" rtl="0" algn="l">
              <a:spcBef>
                <a:spcPts val="0"/>
              </a:spcBef>
              <a:spcAft>
                <a:spcPts val="0"/>
              </a:spcAft>
              <a:buSzPts val="1100"/>
              <a:buNone/>
              <a:defRPr b="0" i="0" sz="1400" u="none" cap="none" strike="noStrike">
                <a:solidFill>
                  <a:schemeClr val="dk1"/>
                </a:solidFill>
                <a:latin typeface="Rubik"/>
                <a:ea typeface="Rubik"/>
                <a:cs typeface="Rubik"/>
                <a:sym typeface="Rubik"/>
              </a:defRPr>
            </a:lvl7pPr>
            <a:lvl8pPr lvl="7" marR="0" rtl="0" algn="l">
              <a:spcBef>
                <a:spcPts val="0"/>
              </a:spcBef>
              <a:spcAft>
                <a:spcPts val="0"/>
              </a:spcAft>
              <a:buSzPts val="1100"/>
              <a:buNone/>
              <a:defRPr b="0" i="0" sz="1400" u="none" cap="none" strike="noStrike">
                <a:solidFill>
                  <a:schemeClr val="dk1"/>
                </a:solidFill>
                <a:latin typeface="Rubik"/>
                <a:ea typeface="Rubik"/>
                <a:cs typeface="Rubik"/>
                <a:sym typeface="Rubik"/>
              </a:defRPr>
            </a:lvl8pPr>
            <a:lvl9pPr lvl="8" marR="0" rtl="0" algn="l">
              <a:spcBef>
                <a:spcPts val="0"/>
              </a:spcBef>
              <a:spcAft>
                <a:spcPts val="0"/>
              </a:spcAft>
              <a:buSzPts val="1100"/>
              <a:buNone/>
              <a:defRPr b="0" i="0" sz="1400" u="none" cap="none" strike="noStrike">
                <a:solidFill>
                  <a:schemeClr val="dk1"/>
                </a:solidFill>
                <a:latin typeface="Rubik"/>
                <a:ea typeface="Rubik"/>
                <a:cs typeface="Rubik"/>
                <a:sym typeface="Rubik"/>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spcAft>
                <a:spcPts val="0"/>
              </a:spcAft>
              <a:buNone/>
              <a:defRPr b="0" i="0" sz="900" u="none" cap="none" strike="noStrike">
                <a:solidFill>
                  <a:srgbClr val="8C98B7"/>
                </a:solidFill>
                <a:latin typeface="Arial"/>
                <a:ea typeface="Arial"/>
                <a:cs typeface="Arial"/>
                <a:sym typeface="Arial"/>
              </a:defRPr>
            </a:lvl1pPr>
            <a:lvl2pPr indent="0" lvl="1" marL="0" marR="0" rtl="0" algn="r">
              <a:spcBef>
                <a:spcPts val="0"/>
              </a:spcBef>
              <a:spcAft>
                <a:spcPts val="0"/>
              </a:spcAft>
              <a:buNone/>
              <a:defRPr b="0" i="0" sz="900" u="none" cap="none" strike="noStrike">
                <a:solidFill>
                  <a:srgbClr val="8C98B7"/>
                </a:solidFill>
                <a:latin typeface="Arial"/>
                <a:ea typeface="Arial"/>
                <a:cs typeface="Arial"/>
                <a:sym typeface="Arial"/>
              </a:defRPr>
            </a:lvl2pPr>
            <a:lvl3pPr indent="0" lvl="2" marL="0" marR="0" rtl="0" algn="r">
              <a:spcBef>
                <a:spcPts val="0"/>
              </a:spcBef>
              <a:spcAft>
                <a:spcPts val="0"/>
              </a:spcAft>
              <a:buNone/>
              <a:defRPr b="0" i="0" sz="900" u="none" cap="none" strike="noStrike">
                <a:solidFill>
                  <a:srgbClr val="8C98B7"/>
                </a:solidFill>
                <a:latin typeface="Arial"/>
                <a:ea typeface="Arial"/>
                <a:cs typeface="Arial"/>
                <a:sym typeface="Arial"/>
              </a:defRPr>
            </a:lvl3pPr>
            <a:lvl4pPr indent="0" lvl="3" marL="0" marR="0" rtl="0" algn="r">
              <a:spcBef>
                <a:spcPts val="0"/>
              </a:spcBef>
              <a:spcAft>
                <a:spcPts val="0"/>
              </a:spcAft>
              <a:buNone/>
              <a:defRPr b="0" i="0" sz="900" u="none" cap="none" strike="noStrike">
                <a:solidFill>
                  <a:srgbClr val="8C98B7"/>
                </a:solidFill>
                <a:latin typeface="Arial"/>
                <a:ea typeface="Arial"/>
                <a:cs typeface="Arial"/>
                <a:sym typeface="Arial"/>
              </a:defRPr>
            </a:lvl4pPr>
            <a:lvl5pPr indent="0" lvl="4" marL="0" marR="0" rtl="0" algn="r">
              <a:spcBef>
                <a:spcPts val="0"/>
              </a:spcBef>
              <a:spcAft>
                <a:spcPts val="0"/>
              </a:spcAft>
              <a:buNone/>
              <a:defRPr b="0" i="0" sz="900" u="none" cap="none" strike="noStrike">
                <a:solidFill>
                  <a:srgbClr val="8C98B7"/>
                </a:solidFill>
                <a:latin typeface="Arial"/>
                <a:ea typeface="Arial"/>
                <a:cs typeface="Arial"/>
                <a:sym typeface="Arial"/>
              </a:defRPr>
            </a:lvl5pPr>
            <a:lvl6pPr indent="0" lvl="5" marL="0" marR="0" rtl="0" algn="r">
              <a:spcBef>
                <a:spcPts val="0"/>
              </a:spcBef>
              <a:spcAft>
                <a:spcPts val="0"/>
              </a:spcAft>
              <a:buNone/>
              <a:defRPr b="0" i="0" sz="900" u="none" cap="none" strike="noStrike">
                <a:solidFill>
                  <a:srgbClr val="8C98B7"/>
                </a:solidFill>
                <a:latin typeface="Arial"/>
                <a:ea typeface="Arial"/>
                <a:cs typeface="Arial"/>
                <a:sym typeface="Arial"/>
              </a:defRPr>
            </a:lvl6pPr>
            <a:lvl7pPr indent="0" lvl="6" marL="0" marR="0" rtl="0" algn="r">
              <a:spcBef>
                <a:spcPts val="0"/>
              </a:spcBef>
              <a:spcAft>
                <a:spcPts val="0"/>
              </a:spcAft>
              <a:buNone/>
              <a:defRPr b="0" i="0" sz="900" u="none" cap="none" strike="noStrike">
                <a:solidFill>
                  <a:srgbClr val="8C98B7"/>
                </a:solidFill>
                <a:latin typeface="Arial"/>
                <a:ea typeface="Arial"/>
                <a:cs typeface="Arial"/>
                <a:sym typeface="Arial"/>
              </a:defRPr>
            </a:lvl7pPr>
            <a:lvl8pPr indent="0" lvl="7" marL="0" marR="0" rtl="0" algn="r">
              <a:spcBef>
                <a:spcPts val="0"/>
              </a:spcBef>
              <a:spcAft>
                <a:spcPts val="0"/>
              </a:spcAft>
              <a:buNone/>
              <a:defRPr b="0" i="0" sz="900" u="none" cap="none" strike="noStrike">
                <a:solidFill>
                  <a:srgbClr val="8C98B7"/>
                </a:solidFill>
                <a:latin typeface="Arial"/>
                <a:ea typeface="Arial"/>
                <a:cs typeface="Arial"/>
                <a:sym typeface="Arial"/>
              </a:defRPr>
            </a:lvl8pPr>
            <a:lvl9pPr indent="0" lvl="8" marL="0" marR="0" rtl="0" algn="r">
              <a:spcBef>
                <a:spcPts val="0"/>
              </a:spcBef>
              <a:spcAft>
                <a:spcPts val="0"/>
              </a:spcAft>
              <a:buNone/>
              <a:defRPr b="0" i="0" sz="900" u="none" cap="none" strike="noStrike">
                <a:solidFill>
                  <a:srgbClr val="8C98B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23.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4581675" y="0"/>
            <a:ext cx="4114800" cy="20877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None/>
            </a:pPr>
            <a:r>
              <a:rPr lang="en" sz="3400"/>
              <a:t>T40</a:t>
            </a:r>
            <a:endParaRPr/>
          </a:p>
          <a:p>
            <a:pPr indent="0" lvl="0" marL="0" rtl="0" algn="l">
              <a:spcBef>
                <a:spcPts val="0"/>
              </a:spcBef>
              <a:spcAft>
                <a:spcPts val="0"/>
              </a:spcAft>
              <a:buNone/>
            </a:pPr>
            <a:r>
              <a:rPr lang="en"/>
              <a:t>Solar Power Generation</a:t>
            </a:r>
            <a:endParaRPr sz="700">
              <a:latin typeface="Arial"/>
              <a:ea typeface="Arial"/>
              <a:cs typeface="Arial"/>
              <a:sym typeface="Arial"/>
            </a:endParaRPr>
          </a:p>
        </p:txBody>
      </p:sp>
      <p:sp>
        <p:nvSpPr>
          <p:cNvPr id="124" name="Google Shape;124;p23"/>
          <p:cNvSpPr txBox="1"/>
          <p:nvPr>
            <p:ph idx="1" type="subTitle"/>
          </p:nvPr>
        </p:nvSpPr>
        <p:spPr>
          <a:xfrm>
            <a:off x="4599699" y="2087701"/>
            <a:ext cx="4114800" cy="569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Course </a:t>
            </a:r>
            <a:r>
              <a:rPr lang="en"/>
              <a:t>project</a:t>
            </a:r>
            <a:endParaRPr/>
          </a:p>
          <a:p>
            <a:pPr indent="0" lvl="0" marL="0" rtl="0" algn="l">
              <a:spcBef>
                <a:spcPts val="0"/>
              </a:spcBef>
              <a:spcAft>
                <a:spcPts val="0"/>
              </a:spcAft>
              <a:buNone/>
            </a:pPr>
            <a:r>
              <a:rPr lang="en"/>
              <a:t>Intermediate presentation</a:t>
            </a:r>
            <a:endParaRPr/>
          </a:p>
        </p:txBody>
      </p:sp>
      <p:sp>
        <p:nvSpPr>
          <p:cNvPr id="125" name="Google Shape;125;p23"/>
          <p:cNvSpPr txBox="1"/>
          <p:nvPr>
            <p:ph idx="10" type="dt"/>
          </p:nvPr>
        </p:nvSpPr>
        <p:spPr>
          <a:xfrm>
            <a:off x="5272872" y="4726900"/>
            <a:ext cx="27324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Machine </a:t>
            </a:r>
            <a:r>
              <a:rPr lang="en"/>
              <a:t>learning</a:t>
            </a:r>
            <a:r>
              <a:rPr lang="en"/>
              <a:t> </a:t>
            </a:r>
            <a:r>
              <a:rPr lang="en"/>
              <a:t>(MTAT.03.227)</a:t>
            </a:r>
            <a:endParaRPr/>
          </a:p>
          <a:p>
            <a:pPr indent="0" lvl="0" marL="0" rtl="0" algn="ctr">
              <a:spcBef>
                <a:spcPts val="0"/>
              </a:spcBef>
              <a:spcAft>
                <a:spcPts val="0"/>
              </a:spcAft>
              <a:buNone/>
            </a:pPr>
            <a:r>
              <a:rPr lang="en"/>
              <a:t>19.11.2024</a:t>
            </a:r>
            <a:endParaRPr/>
          </a:p>
        </p:txBody>
      </p:sp>
      <p:sp>
        <p:nvSpPr>
          <p:cNvPr id="126" name="Google Shape;126;p23"/>
          <p:cNvSpPr txBox="1"/>
          <p:nvPr>
            <p:ph idx="2" type="body"/>
          </p:nvPr>
        </p:nvSpPr>
        <p:spPr>
          <a:xfrm>
            <a:off x="5193675" y="3158339"/>
            <a:ext cx="2890800" cy="93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Gustav Nikopensius</a:t>
            </a:r>
            <a:endParaRPr/>
          </a:p>
          <a:p>
            <a:pPr indent="0" lvl="0" marL="0" rtl="0" algn="l">
              <a:spcBef>
                <a:spcPts val="0"/>
              </a:spcBef>
              <a:spcAft>
                <a:spcPts val="0"/>
              </a:spcAft>
              <a:buNone/>
            </a:pPr>
            <a:r>
              <a:rPr lang="en"/>
              <a:t>Lauri Lopp</a:t>
            </a:r>
            <a:endParaRPr/>
          </a:p>
          <a:p>
            <a:pPr indent="0" lvl="0" marL="0" rtl="0" algn="l">
              <a:spcBef>
                <a:spcPts val="0"/>
              </a:spcBef>
              <a:spcAft>
                <a:spcPts val="0"/>
              </a:spcAft>
              <a:buNone/>
            </a:pPr>
            <a:r>
              <a:rPr lang="en"/>
              <a:t>Martin Leissoo</a:t>
            </a:r>
            <a:endParaRPr/>
          </a:p>
          <a:p>
            <a:pPr indent="0" lvl="0" marL="0" rtl="0" algn="l">
              <a:spcBef>
                <a:spcPts val="0"/>
              </a:spcBef>
              <a:spcAft>
                <a:spcPts val="0"/>
              </a:spcAft>
              <a:buNone/>
            </a:pPr>
            <a:r>
              <a:t/>
            </a:r>
            <a:endParaRPr/>
          </a:p>
          <a:p>
            <a:pPr indent="0" lvl="0" marL="0" rtl="0" algn="l">
              <a:lnSpc>
                <a:spcPct val="90000"/>
              </a:lnSpc>
              <a:spcBef>
                <a:spcPts val="0"/>
              </a:spcBef>
              <a:spcAft>
                <a:spcPts val="0"/>
              </a:spcAft>
              <a:buClr>
                <a:schemeClr val="dk1"/>
              </a:buClr>
              <a:buSzPts val="1800"/>
              <a:buFont typeface="Arial Black"/>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Power and Radiation on a timeline</a:t>
            </a:r>
            <a:endParaRPr/>
          </a:p>
        </p:txBody>
      </p:sp>
      <p:sp>
        <p:nvSpPr>
          <p:cNvPr id="191" name="Google Shape;191;p32"/>
          <p:cNvSpPr txBox="1"/>
          <p:nvPr>
            <p:ph idx="1" type="body"/>
          </p:nvPr>
        </p:nvSpPr>
        <p:spPr>
          <a:xfrm>
            <a:off x="2213850" y="1260375"/>
            <a:ext cx="4716300" cy="4473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Single inverter </a:t>
            </a:r>
            <a:r>
              <a:rPr lang="en"/>
              <a:t>production</a:t>
            </a:r>
            <a:r>
              <a:rPr lang="en"/>
              <a:t> in one day</a:t>
            </a:r>
            <a:endParaRPr/>
          </a:p>
        </p:txBody>
      </p:sp>
      <p:pic>
        <p:nvPicPr>
          <p:cNvPr id="192" name="Google Shape;192;p32"/>
          <p:cNvPicPr preferRelativeResize="0"/>
          <p:nvPr/>
        </p:nvPicPr>
        <p:blipFill rotWithShape="1">
          <a:blip r:embed="rId3">
            <a:alphaModFix/>
          </a:blip>
          <a:srcRect b="0" l="0" r="0" t="6279"/>
          <a:stretch/>
        </p:blipFill>
        <p:spPr>
          <a:xfrm>
            <a:off x="2761375" y="1707775"/>
            <a:ext cx="3621224" cy="3349126"/>
          </a:xfrm>
          <a:prstGeom prst="rect">
            <a:avLst/>
          </a:prstGeom>
          <a:noFill/>
          <a:ln>
            <a:noFill/>
          </a:ln>
        </p:spPr>
      </p:pic>
      <p:sp>
        <p:nvSpPr>
          <p:cNvPr id="193" name="Google Shape;193;p32"/>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p:nvPr/>
        </p:nvSpPr>
        <p:spPr>
          <a:xfrm>
            <a:off x="1006763" y="2150825"/>
            <a:ext cx="3342900" cy="27765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33"/>
          <p:cNvSpPr/>
          <p:nvPr/>
        </p:nvSpPr>
        <p:spPr>
          <a:xfrm>
            <a:off x="4819836" y="2150825"/>
            <a:ext cx="3317400" cy="27765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3"/>
          <p:cNvSpPr txBox="1"/>
          <p:nvPr>
            <p:ph type="title"/>
          </p:nvPr>
        </p:nvSpPr>
        <p:spPr>
          <a:xfrm>
            <a:off x="67250" y="172900"/>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Classifying faulty equipment</a:t>
            </a:r>
            <a:endParaRPr/>
          </a:p>
        </p:txBody>
      </p:sp>
      <p:sp>
        <p:nvSpPr>
          <p:cNvPr id="201" name="Google Shape;201;p33"/>
          <p:cNvSpPr txBox="1"/>
          <p:nvPr>
            <p:ph idx="1" type="body"/>
          </p:nvPr>
        </p:nvSpPr>
        <p:spPr>
          <a:xfrm>
            <a:off x="963525" y="784675"/>
            <a:ext cx="5795400" cy="875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Challenge:</a:t>
            </a:r>
            <a:endParaRPr/>
          </a:p>
          <a:p>
            <a:pPr indent="-361950" lvl="0" marL="457200" rtl="0" algn="l">
              <a:spcBef>
                <a:spcPts val="800"/>
              </a:spcBef>
              <a:spcAft>
                <a:spcPts val="0"/>
              </a:spcAft>
              <a:buSzPts val="2100"/>
              <a:buChar char="●"/>
            </a:pPr>
            <a:r>
              <a:rPr lang="en"/>
              <a:t>No labels for equipment health</a:t>
            </a:r>
            <a:endParaRPr/>
          </a:p>
        </p:txBody>
      </p:sp>
      <p:sp>
        <p:nvSpPr>
          <p:cNvPr id="202" name="Google Shape;202;p33"/>
          <p:cNvSpPr txBox="1"/>
          <p:nvPr>
            <p:ph idx="1" type="body"/>
          </p:nvPr>
        </p:nvSpPr>
        <p:spPr>
          <a:xfrm>
            <a:off x="4794238" y="2176226"/>
            <a:ext cx="3317400" cy="3762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b="1" lang="en">
                <a:solidFill>
                  <a:schemeClr val="accent3"/>
                </a:solidFill>
              </a:rPr>
              <a:t>Faulty</a:t>
            </a:r>
            <a:endParaRPr b="1">
              <a:solidFill>
                <a:schemeClr val="accent3"/>
              </a:solidFill>
            </a:endParaRPr>
          </a:p>
        </p:txBody>
      </p:sp>
      <p:sp>
        <p:nvSpPr>
          <p:cNvPr id="203" name="Google Shape;203;p33"/>
          <p:cNvSpPr txBox="1"/>
          <p:nvPr>
            <p:ph idx="1" type="body"/>
          </p:nvPr>
        </p:nvSpPr>
        <p:spPr>
          <a:xfrm>
            <a:off x="1101415" y="2150825"/>
            <a:ext cx="3153600" cy="3762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b="1" lang="en">
                <a:solidFill>
                  <a:schemeClr val="accent5"/>
                </a:solidFill>
              </a:rPr>
              <a:t>Normal</a:t>
            </a:r>
            <a:endParaRPr b="1">
              <a:solidFill>
                <a:schemeClr val="accent5"/>
              </a:solidFill>
            </a:endParaRPr>
          </a:p>
        </p:txBody>
      </p:sp>
      <p:pic>
        <p:nvPicPr>
          <p:cNvPr id="204" name="Google Shape;204;p33"/>
          <p:cNvPicPr preferRelativeResize="0"/>
          <p:nvPr/>
        </p:nvPicPr>
        <p:blipFill rotWithShape="1">
          <a:blip r:embed="rId3">
            <a:alphaModFix/>
          </a:blip>
          <a:srcRect b="0" l="0" r="0" t="6393"/>
          <a:stretch/>
        </p:blipFill>
        <p:spPr>
          <a:xfrm>
            <a:off x="1360378" y="2527063"/>
            <a:ext cx="2635665" cy="2400072"/>
          </a:xfrm>
          <a:prstGeom prst="rect">
            <a:avLst/>
          </a:prstGeom>
          <a:noFill/>
          <a:ln>
            <a:noFill/>
          </a:ln>
        </p:spPr>
      </p:pic>
      <p:pic>
        <p:nvPicPr>
          <p:cNvPr id="205" name="Google Shape;205;p33"/>
          <p:cNvPicPr preferRelativeResize="0"/>
          <p:nvPr/>
        </p:nvPicPr>
        <p:blipFill rotWithShape="1">
          <a:blip r:embed="rId4">
            <a:alphaModFix/>
          </a:blip>
          <a:srcRect b="0" l="0" r="0" t="6437"/>
          <a:stretch/>
        </p:blipFill>
        <p:spPr>
          <a:xfrm>
            <a:off x="5062639" y="2527070"/>
            <a:ext cx="2831668" cy="2400114"/>
          </a:xfrm>
          <a:prstGeom prst="rect">
            <a:avLst/>
          </a:prstGeom>
          <a:noFill/>
          <a:ln>
            <a:noFill/>
          </a:ln>
        </p:spPr>
      </p:pic>
      <p:sp>
        <p:nvSpPr>
          <p:cNvPr id="206" name="Google Shape;206;p3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4"/>
          <p:cNvPicPr preferRelativeResize="0"/>
          <p:nvPr/>
        </p:nvPicPr>
        <p:blipFill>
          <a:blip r:embed="rId3">
            <a:alphaModFix/>
          </a:blip>
          <a:stretch>
            <a:fillRect/>
          </a:stretch>
        </p:blipFill>
        <p:spPr>
          <a:xfrm>
            <a:off x="155300" y="781258"/>
            <a:ext cx="8833401" cy="4360793"/>
          </a:xfrm>
          <a:prstGeom prst="rect">
            <a:avLst/>
          </a:prstGeom>
          <a:noFill/>
          <a:ln>
            <a:noFill/>
          </a:ln>
        </p:spPr>
      </p:pic>
      <p:sp>
        <p:nvSpPr>
          <p:cNvPr id="212" name="Google Shape;212;p34"/>
          <p:cNvSpPr txBox="1"/>
          <p:nvPr>
            <p:ph type="title"/>
          </p:nvPr>
        </p:nvSpPr>
        <p:spPr>
          <a:xfrm>
            <a:off x="2121775" y="0"/>
            <a:ext cx="5687100" cy="78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Visualizing the problem</a:t>
            </a:r>
            <a:endParaRPr/>
          </a:p>
        </p:txBody>
      </p:sp>
      <p:sp>
        <p:nvSpPr>
          <p:cNvPr id="213" name="Google Shape;213;p3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34"/>
          <p:cNvSpPr/>
          <p:nvPr/>
        </p:nvSpPr>
        <p:spPr>
          <a:xfrm>
            <a:off x="5778925" y="4273250"/>
            <a:ext cx="3081900" cy="2160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34"/>
          <p:cNvSpPr/>
          <p:nvPr/>
        </p:nvSpPr>
        <p:spPr>
          <a:xfrm>
            <a:off x="6106825" y="1774875"/>
            <a:ext cx="2685816" cy="2373546"/>
          </a:xfrm>
          <a:custGeom>
            <a:rect b="b" l="l" r="r" t="t"/>
            <a:pathLst>
              <a:path extrusionOk="0" h="95563" w="109928">
                <a:moveTo>
                  <a:pt x="98685" y="0"/>
                </a:moveTo>
                <a:lnTo>
                  <a:pt x="0" y="95563"/>
                </a:lnTo>
                <a:lnTo>
                  <a:pt x="107430" y="95563"/>
                </a:lnTo>
                <a:lnTo>
                  <a:pt x="109928" y="625"/>
                </a:lnTo>
                <a:close/>
              </a:path>
            </a:pathLst>
          </a:custGeom>
          <a:noFill/>
          <a:ln cap="flat" cmpd="sng" w="76200">
            <a:solidFill>
              <a:schemeClr val="accent6"/>
            </a:solidFill>
            <a:prstDash val="solid"/>
            <a:round/>
            <a:headEnd len="med" w="med" type="none"/>
            <a:tailEnd len="med" w="med" type="none"/>
          </a:ln>
        </p:spPr>
      </p:sp>
      <p:sp>
        <p:nvSpPr>
          <p:cNvPr id="216" name="Google Shape;216;p34"/>
          <p:cNvSpPr txBox="1"/>
          <p:nvPr>
            <p:ph type="title"/>
          </p:nvPr>
        </p:nvSpPr>
        <p:spPr>
          <a:xfrm rot="667323">
            <a:off x="7821685" y="2488286"/>
            <a:ext cx="735616" cy="931007"/>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6500">
                <a:solidFill>
                  <a:schemeClr val="accent6"/>
                </a:solidFill>
              </a:rPr>
              <a:t>?</a:t>
            </a:r>
            <a:endParaRPr sz="6800">
              <a:solidFill>
                <a:schemeClr val="accent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0" name="Shape 220"/>
        <p:cNvGrpSpPr/>
        <p:nvPr/>
      </p:nvGrpSpPr>
      <p:grpSpPr>
        <a:xfrm>
          <a:off x="0" y="0"/>
          <a:ext cx="0" cy="0"/>
          <a:chOff x="0" y="0"/>
          <a:chExt cx="0" cy="0"/>
        </a:xfrm>
      </p:grpSpPr>
      <p:pic>
        <p:nvPicPr>
          <p:cNvPr id="221" name="Google Shape;221;p35"/>
          <p:cNvPicPr preferRelativeResize="0"/>
          <p:nvPr/>
        </p:nvPicPr>
        <p:blipFill>
          <a:blip r:embed="rId3">
            <a:alphaModFix/>
          </a:blip>
          <a:stretch>
            <a:fillRect/>
          </a:stretch>
        </p:blipFill>
        <p:spPr>
          <a:xfrm>
            <a:off x="478054" y="572697"/>
            <a:ext cx="8187897" cy="4570800"/>
          </a:xfrm>
          <a:prstGeom prst="rect">
            <a:avLst/>
          </a:prstGeom>
          <a:noFill/>
          <a:ln>
            <a:noFill/>
          </a:ln>
        </p:spPr>
      </p:pic>
      <p:sp>
        <p:nvSpPr>
          <p:cNvPr id="222" name="Google Shape;222;p35"/>
          <p:cNvSpPr txBox="1"/>
          <p:nvPr>
            <p:ph type="title"/>
          </p:nvPr>
        </p:nvSpPr>
        <p:spPr>
          <a:xfrm>
            <a:off x="0" y="0"/>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Unsupervised learning </a:t>
            </a:r>
            <a:endParaRPr/>
          </a:p>
        </p:txBody>
      </p:sp>
      <p:sp>
        <p:nvSpPr>
          <p:cNvPr id="223" name="Google Shape;223;p35"/>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6"/>
          <p:cNvPicPr preferRelativeResize="0"/>
          <p:nvPr/>
        </p:nvPicPr>
        <p:blipFill>
          <a:blip r:embed="rId3">
            <a:alphaModFix/>
          </a:blip>
          <a:stretch>
            <a:fillRect/>
          </a:stretch>
        </p:blipFill>
        <p:spPr>
          <a:xfrm>
            <a:off x="467150" y="560528"/>
            <a:ext cx="8209707" cy="4582975"/>
          </a:xfrm>
          <a:prstGeom prst="rect">
            <a:avLst/>
          </a:prstGeom>
          <a:noFill/>
          <a:ln>
            <a:noFill/>
          </a:ln>
        </p:spPr>
      </p:pic>
      <p:sp>
        <p:nvSpPr>
          <p:cNvPr id="229" name="Google Shape;229;p36"/>
          <p:cNvSpPr txBox="1"/>
          <p:nvPr>
            <p:ph type="title"/>
          </p:nvPr>
        </p:nvSpPr>
        <p:spPr>
          <a:xfrm>
            <a:off x="6900" y="-1217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Unsupervised learning </a:t>
            </a:r>
            <a:endParaRPr/>
          </a:p>
        </p:txBody>
      </p:sp>
      <p:sp>
        <p:nvSpPr>
          <p:cNvPr id="230" name="Google Shape;230;p36"/>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31" name="Google Shape;231;p36"/>
          <p:cNvPicPr preferRelativeResize="0"/>
          <p:nvPr/>
        </p:nvPicPr>
        <p:blipFill>
          <a:blip r:embed="rId4">
            <a:alphaModFix/>
          </a:blip>
          <a:stretch>
            <a:fillRect/>
          </a:stretch>
        </p:blipFill>
        <p:spPr>
          <a:xfrm>
            <a:off x="467150" y="560528"/>
            <a:ext cx="8209707" cy="458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6900" y="-1217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Unsupervised learning </a:t>
            </a:r>
            <a:endParaRPr/>
          </a:p>
        </p:txBody>
      </p:sp>
      <p:pic>
        <p:nvPicPr>
          <p:cNvPr id="237" name="Google Shape;237;p37"/>
          <p:cNvPicPr preferRelativeResize="0"/>
          <p:nvPr/>
        </p:nvPicPr>
        <p:blipFill>
          <a:blip r:embed="rId3">
            <a:alphaModFix/>
          </a:blip>
          <a:stretch>
            <a:fillRect/>
          </a:stretch>
        </p:blipFill>
        <p:spPr>
          <a:xfrm>
            <a:off x="467163" y="569188"/>
            <a:ext cx="8209671" cy="4582975"/>
          </a:xfrm>
          <a:prstGeom prst="rect">
            <a:avLst/>
          </a:prstGeom>
          <a:noFill/>
          <a:ln>
            <a:noFill/>
          </a:ln>
        </p:spPr>
      </p:pic>
      <p:sp>
        <p:nvSpPr>
          <p:cNvPr id="238" name="Google Shape;238;p37"/>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37"/>
          <p:cNvPicPr preferRelativeResize="0"/>
          <p:nvPr/>
        </p:nvPicPr>
        <p:blipFill>
          <a:blip r:embed="rId4">
            <a:alphaModFix/>
          </a:blip>
          <a:stretch>
            <a:fillRect/>
          </a:stretch>
        </p:blipFill>
        <p:spPr>
          <a:xfrm>
            <a:off x="467175" y="560528"/>
            <a:ext cx="8209707" cy="4582975"/>
          </a:xfrm>
          <a:prstGeom prst="rect">
            <a:avLst/>
          </a:prstGeom>
          <a:noFill/>
          <a:ln>
            <a:noFill/>
          </a:ln>
        </p:spPr>
      </p:pic>
      <p:pic>
        <p:nvPicPr>
          <p:cNvPr id="240" name="Google Shape;240;p37"/>
          <p:cNvPicPr preferRelativeResize="0"/>
          <p:nvPr/>
        </p:nvPicPr>
        <p:blipFill>
          <a:blip r:embed="rId5">
            <a:alphaModFix/>
          </a:blip>
          <a:stretch>
            <a:fillRect/>
          </a:stretch>
        </p:blipFill>
        <p:spPr>
          <a:xfrm>
            <a:off x="467150" y="560528"/>
            <a:ext cx="8209707" cy="458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Predicting power output</a:t>
            </a:r>
            <a:endParaRPr/>
          </a:p>
        </p:txBody>
      </p:sp>
      <p:sp>
        <p:nvSpPr>
          <p:cNvPr id="246" name="Google Shape;246;p38"/>
          <p:cNvSpPr txBox="1"/>
          <p:nvPr>
            <p:ph idx="1" type="body"/>
          </p:nvPr>
        </p:nvSpPr>
        <p:spPr>
          <a:xfrm>
            <a:off x="311700" y="1127700"/>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Gustav</a:t>
            </a:r>
            <a:endParaRPr/>
          </a:p>
          <a:p>
            <a:pPr indent="0" lvl="0" marL="0" rtl="0" algn="l">
              <a:spcBef>
                <a:spcPts val="800"/>
              </a:spcBef>
              <a:spcAft>
                <a:spcPts val="0"/>
              </a:spcAft>
              <a:buNone/>
            </a:pPr>
            <a:r>
              <a:rPr lang="en"/>
              <a:t>Challenge:</a:t>
            </a:r>
            <a:endParaRPr/>
          </a:p>
          <a:p>
            <a:pPr indent="-361950" lvl="0" marL="457200" rtl="0" algn="l">
              <a:spcBef>
                <a:spcPts val="800"/>
              </a:spcBef>
              <a:spcAft>
                <a:spcPts val="0"/>
              </a:spcAft>
              <a:buSzPts val="2100"/>
              <a:buChar char="●"/>
            </a:pPr>
            <a:r>
              <a:rPr lang="en"/>
              <a:t>Dataset contains data from faulty equipment</a:t>
            </a:r>
            <a:endParaRPr/>
          </a:p>
          <a:p>
            <a:pPr indent="0" lvl="0" marL="0" rtl="0" algn="l">
              <a:spcBef>
                <a:spcPts val="800"/>
              </a:spcBef>
              <a:spcAft>
                <a:spcPts val="0"/>
              </a:spcAft>
              <a:buNone/>
            </a:pPr>
            <a:r>
              <a:rPr lang="en"/>
              <a:t>Solution:</a:t>
            </a:r>
            <a:endParaRPr/>
          </a:p>
          <a:p>
            <a:pPr indent="-361950" lvl="0" marL="457200" rtl="0" algn="l">
              <a:spcBef>
                <a:spcPts val="800"/>
              </a:spcBef>
              <a:spcAft>
                <a:spcPts val="0"/>
              </a:spcAft>
              <a:buSzPts val="2100"/>
              <a:buChar char="●"/>
            </a:pPr>
            <a:r>
              <a:rPr lang="en"/>
              <a:t>Exclude faulty equipment data</a:t>
            </a:r>
            <a:endParaRPr/>
          </a:p>
          <a:p>
            <a:pPr indent="-361950" lvl="0" marL="457200" rtl="0" algn="l">
              <a:spcBef>
                <a:spcPts val="800"/>
              </a:spcBef>
              <a:spcAft>
                <a:spcPts val="0"/>
              </a:spcAft>
              <a:buSzPts val="2100"/>
              <a:buChar char="●"/>
            </a:pPr>
            <a:r>
              <a:rPr lang="en"/>
              <a:t>Train a more sophisticated model</a:t>
            </a:r>
            <a:endParaRPr/>
          </a:p>
        </p:txBody>
      </p:sp>
      <p:sp>
        <p:nvSpPr>
          <p:cNvPr id="247" name="Google Shape;247;p38"/>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Exclusive approach</a:t>
            </a:r>
            <a:endParaRPr/>
          </a:p>
        </p:txBody>
      </p:sp>
      <p:sp>
        <p:nvSpPr>
          <p:cNvPr id="253" name="Google Shape;253;p39"/>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54" name="Google Shape;254;p39"/>
          <p:cNvPicPr preferRelativeResize="0"/>
          <p:nvPr/>
        </p:nvPicPr>
        <p:blipFill>
          <a:blip r:embed="rId3">
            <a:alphaModFix/>
          </a:blip>
          <a:stretch>
            <a:fillRect/>
          </a:stretch>
        </p:blipFill>
        <p:spPr>
          <a:xfrm>
            <a:off x="1449965" y="1152475"/>
            <a:ext cx="6244060" cy="3416399"/>
          </a:xfrm>
          <a:prstGeom prst="rect">
            <a:avLst/>
          </a:prstGeom>
          <a:noFill/>
          <a:ln>
            <a:noFill/>
          </a:ln>
        </p:spPr>
      </p:pic>
      <p:sp>
        <p:nvSpPr>
          <p:cNvPr id="255" name="Google Shape;255;p3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Exclusive approach</a:t>
            </a:r>
            <a:endParaRPr/>
          </a:p>
        </p:txBody>
      </p:sp>
      <p:sp>
        <p:nvSpPr>
          <p:cNvPr id="261" name="Google Shape;261;p40"/>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62" name="Google Shape;262;p40"/>
          <p:cNvPicPr preferRelativeResize="0"/>
          <p:nvPr/>
        </p:nvPicPr>
        <p:blipFill>
          <a:blip r:embed="rId3">
            <a:alphaModFix/>
          </a:blip>
          <a:stretch>
            <a:fillRect/>
          </a:stretch>
        </p:blipFill>
        <p:spPr>
          <a:xfrm>
            <a:off x="1449987" y="1152475"/>
            <a:ext cx="6244019" cy="3416399"/>
          </a:xfrm>
          <a:prstGeom prst="rect">
            <a:avLst/>
          </a:prstGeom>
          <a:noFill/>
          <a:ln>
            <a:noFill/>
          </a:ln>
        </p:spPr>
      </p:pic>
      <p:sp>
        <p:nvSpPr>
          <p:cNvPr id="263" name="Google Shape;263;p40"/>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Exclusive approach</a:t>
            </a:r>
            <a:endParaRPr/>
          </a:p>
        </p:txBody>
      </p:sp>
      <p:sp>
        <p:nvSpPr>
          <p:cNvPr id="269" name="Google Shape;269;p41"/>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70" name="Google Shape;270;p41"/>
          <p:cNvPicPr preferRelativeResize="0"/>
          <p:nvPr/>
        </p:nvPicPr>
        <p:blipFill>
          <a:blip r:embed="rId3">
            <a:alphaModFix/>
          </a:blip>
          <a:stretch>
            <a:fillRect/>
          </a:stretch>
        </p:blipFill>
        <p:spPr>
          <a:xfrm>
            <a:off x="1449988" y="1152475"/>
            <a:ext cx="6244013" cy="3416399"/>
          </a:xfrm>
          <a:prstGeom prst="rect">
            <a:avLst/>
          </a:prstGeom>
          <a:noFill/>
          <a:ln>
            <a:noFill/>
          </a:ln>
        </p:spPr>
      </p:pic>
      <p:sp>
        <p:nvSpPr>
          <p:cNvPr id="271" name="Google Shape;271;p41"/>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4"/>
          <p:cNvPicPr preferRelativeResize="0"/>
          <p:nvPr/>
        </p:nvPicPr>
        <p:blipFill>
          <a:blip r:embed="rId3">
            <a:alphaModFix/>
          </a:blip>
          <a:stretch>
            <a:fillRect/>
          </a:stretch>
        </p:blipFill>
        <p:spPr>
          <a:xfrm>
            <a:off x="1615852" y="445025"/>
            <a:ext cx="6996951" cy="4393600"/>
          </a:xfrm>
          <a:prstGeom prst="rect">
            <a:avLst/>
          </a:prstGeom>
          <a:noFill/>
          <a:ln>
            <a:noFill/>
          </a:ln>
        </p:spPr>
      </p:pic>
      <p:sp>
        <p:nvSpPr>
          <p:cNvPr id="132" name="Google Shape;132;p24"/>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Three tasks</a:t>
            </a:r>
            <a:endParaRPr/>
          </a:p>
        </p:txBody>
      </p:sp>
      <p:sp>
        <p:nvSpPr>
          <p:cNvPr id="133" name="Google Shape;133;p24"/>
          <p:cNvSpPr txBox="1"/>
          <p:nvPr>
            <p:ph idx="1" type="body"/>
          </p:nvPr>
        </p:nvSpPr>
        <p:spPr>
          <a:xfrm>
            <a:off x="311700" y="1181300"/>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AutoNum type="arabicPeriod"/>
            </a:pPr>
            <a:r>
              <a:rPr lang="en"/>
              <a:t>Understand and process data</a:t>
            </a:r>
            <a:endParaRPr/>
          </a:p>
          <a:p>
            <a:pPr indent="-361950" lvl="0" marL="457200" rtl="0" algn="l">
              <a:spcBef>
                <a:spcPts val="800"/>
              </a:spcBef>
              <a:spcAft>
                <a:spcPts val="0"/>
              </a:spcAft>
              <a:buSzPts val="2100"/>
              <a:buAutoNum type="arabicPeriod"/>
            </a:pPr>
            <a:r>
              <a:rPr lang="en"/>
              <a:t>Classify faulty equipment</a:t>
            </a:r>
            <a:endParaRPr/>
          </a:p>
          <a:p>
            <a:pPr indent="-361950" lvl="0" marL="457200" rtl="0" algn="l">
              <a:spcBef>
                <a:spcPts val="800"/>
              </a:spcBef>
              <a:spcAft>
                <a:spcPts val="0"/>
              </a:spcAft>
              <a:buSzPts val="2100"/>
              <a:buAutoNum type="arabicPeriod"/>
            </a:pPr>
            <a:r>
              <a:rPr lang="en"/>
              <a:t>Predict power production</a:t>
            </a:r>
            <a:endParaRPr/>
          </a:p>
        </p:txBody>
      </p:sp>
      <p:sp>
        <p:nvSpPr>
          <p:cNvPr id="134" name="Google Shape;134;p2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Exclusive approach</a:t>
            </a:r>
            <a:endParaRPr/>
          </a:p>
        </p:txBody>
      </p:sp>
      <p:sp>
        <p:nvSpPr>
          <p:cNvPr id="277" name="Google Shape;277;p4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78" name="Google Shape;278;p42"/>
          <p:cNvPicPr preferRelativeResize="0"/>
          <p:nvPr/>
        </p:nvPicPr>
        <p:blipFill>
          <a:blip r:embed="rId3">
            <a:alphaModFix/>
          </a:blip>
          <a:stretch>
            <a:fillRect/>
          </a:stretch>
        </p:blipFill>
        <p:spPr>
          <a:xfrm>
            <a:off x="1449965" y="1152475"/>
            <a:ext cx="6244060" cy="3416399"/>
          </a:xfrm>
          <a:prstGeom prst="rect">
            <a:avLst/>
          </a:prstGeom>
          <a:noFill/>
          <a:ln>
            <a:noFill/>
          </a:ln>
        </p:spPr>
      </p:pic>
      <p:sp>
        <p:nvSpPr>
          <p:cNvPr id="279" name="Google Shape;279;p42"/>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Inclusive approach</a:t>
            </a:r>
            <a:endParaRPr/>
          </a:p>
        </p:txBody>
      </p:sp>
      <p:sp>
        <p:nvSpPr>
          <p:cNvPr id="285" name="Google Shape;285;p43"/>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Equipment health labels from classification task</a:t>
            </a:r>
            <a:endParaRPr/>
          </a:p>
          <a:p>
            <a:pPr indent="0" lvl="0" marL="0" rtl="0" algn="l">
              <a:spcBef>
                <a:spcPts val="800"/>
              </a:spcBef>
              <a:spcAft>
                <a:spcPts val="0"/>
              </a:spcAft>
              <a:buNone/>
            </a:pPr>
            <a:r>
              <a:rPr lang="en"/>
              <a:t>LSTM</a:t>
            </a:r>
            <a:endParaRPr/>
          </a:p>
          <a:p>
            <a:pPr indent="-361950" lvl="0" marL="457200" rtl="0" algn="l">
              <a:spcBef>
                <a:spcPts val="800"/>
              </a:spcBef>
              <a:spcAft>
                <a:spcPts val="0"/>
              </a:spcAft>
              <a:buSzPts val="2100"/>
              <a:buChar char="●"/>
            </a:pPr>
            <a:r>
              <a:rPr lang="en"/>
              <a:t>Temporal dimension</a:t>
            </a:r>
            <a:endParaRPr/>
          </a:p>
        </p:txBody>
      </p:sp>
      <p:sp>
        <p:nvSpPr>
          <p:cNvPr id="286" name="Google Shape;286;p4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0" y="0"/>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Inclusive approach</a:t>
            </a:r>
            <a:endParaRPr/>
          </a:p>
        </p:txBody>
      </p:sp>
      <p:sp>
        <p:nvSpPr>
          <p:cNvPr id="292" name="Google Shape;292;p44"/>
          <p:cNvSpPr txBox="1"/>
          <p:nvPr>
            <p:ph idx="1" type="body"/>
          </p:nvPr>
        </p:nvSpPr>
        <p:spPr>
          <a:xfrm>
            <a:off x="2088275" y="405025"/>
            <a:ext cx="4607700" cy="482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b="1" lang="en">
                <a:solidFill>
                  <a:schemeClr val="dk1"/>
                </a:solidFill>
              </a:rPr>
              <a:t>Sunny day</a:t>
            </a:r>
            <a:endParaRPr b="1">
              <a:solidFill>
                <a:schemeClr val="dk1"/>
              </a:solidFill>
            </a:endParaRPr>
          </a:p>
        </p:txBody>
      </p:sp>
      <p:pic>
        <p:nvPicPr>
          <p:cNvPr id="293" name="Google Shape;293;p44"/>
          <p:cNvPicPr preferRelativeResize="0"/>
          <p:nvPr/>
        </p:nvPicPr>
        <p:blipFill rotWithShape="1">
          <a:blip r:embed="rId3">
            <a:alphaModFix/>
          </a:blip>
          <a:srcRect b="0" l="0" r="0" t="6393"/>
          <a:stretch/>
        </p:blipFill>
        <p:spPr>
          <a:xfrm>
            <a:off x="2088300" y="887125"/>
            <a:ext cx="4607649" cy="4256375"/>
          </a:xfrm>
          <a:prstGeom prst="rect">
            <a:avLst/>
          </a:prstGeom>
          <a:noFill/>
          <a:ln>
            <a:noFill/>
          </a:ln>
        </p:spPr>
      </p:pic>
      <p:sp>
        <p:nvSpPr>
          <p:cNvPr id="294" name="Google Shape;294;p4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0" y="0"/>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Inclusive approach</a:t>
            </a:r>
            <a:endParaRPr/>
          </a:p>
        </p:txBody>
      </p:sp>
      <p:sp>
        <p:nvSpPr>
          <p:cNvPr id="300" name="Google Shape;300;p45"/>
          <p:cNvSpPr txBox="1"/>
          <p:nvPr>
            <p:ph idx="1" type="body"/>
          </p:nvPr>
        </p:nvSpPr>
        <p:spPr>
          <a:xfrm>
            <a:off x="2054850" y="461050"/>
            <a:ext cx="4674600" cy="482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b="1" lang="en">
                <a:solidFill>
                  <a:schemeClr val="dk1"/>
                </a:solidFill>
              </a:rPr>
              <a:t>Cloudy </a:t>
            </a:r>
            <a:r>
              <a:rPr b="1" lang="en">
                <a:solidFill>
                  <a:schemeClr val="dk1"/>
                </a:solidFill>
              </a:rPr>
              <a:t>day</a:t>
            </a:r>
            <a:endParaRPr b="1">
              <a:solidFill>
                <a:schemeClr val="dk1"/>
              </a:solidFill>
            </a:endParaRPr>
          </a:p>
        </p:txBody>
      </p:sp>
      <p:pic>
        <p:nvPicPr>
          <p:cNvPr id="301" name="Google Shape;301;p45"/>
          <p:cNvPicPr preferRelativeResize="0"/>
          <p:nvPr/>
        </p:nvPicPr>
        <p:blipFill rotWithShape="1">
          <a:blip r:embed="rId3">
            <a:alphaModFix/>
          </a:blip>
          <a:srcRect b="0" l="0" r="0" t="6050"/>
          <a:stretch/>
        </p:blipFill>
        <p:spPr>
          <a:xfrm>
            <a:off x="2054850" y="943150"/>
            <a:ext cx="4674600" cy="4200350"/>
          </a:xfrm>
          <a:prstGeom prst="rect">
            <a:avLst/>
          </a:prstGeom>
          <a:noFill/>
          <a:ln>
            <a:noFill/>
          </a:ln>
        </p:spPr>
      </p:pic>
      <p:sp>
        <p:nvSpPr>
          <p:cNvPr id="302" name="Google Shape;302;p45"/>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0" y="0"/>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Inclusive</a:t>
            </a:r>
            <a:r>
              <a:rPr lang="en"/>
              <a:t> </a:t>
            </a:r>
            <a:r>
              <a:rPr lang="en"/>
              <a:t>approach</a:t>
            </a:r>
            <a:endParaRPr/>
          </a:p>
        </p:txBody>
      </p:sp>
      <p:sp>
        <p:nvSpPr>
          <p:cNvPr id="308" name="Google Shape;308;p46"/>
          <p:cNvSpPr txBox="1"/>
          <p:nvPr>
            <p:ph idx="1" type="body"/>
          </p:nvPr>
        </p:nvSpPr>
        <p:spPr>
          <a:xfrm>
            <a:off x="1923000" y="395700"/>
            <a:ext cx="4674600" cy="4821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b="1" lang="en">
                <a:solidFill>
                  <a:schemeClr val="dk1"/>
                </a:solidFill>
              </a:rPr>
              <a:t>Faulty equipment</a:t>
            </a:r>
            <a:endParaRPr b="1">
              <a:solidFill>
                <a:schemeClr val="dk1"/>
              </a:solidFill>
            </a:endParaRPr>
          </a:p>
        </p:txBody>
      </p:sp>
      <p:pic>
        <p:nvPicPr>
          <p:cNvPr id="309" name="Google Shape;309;p46"/>
          <p:cNvPicPr preferRelativeResize="0"/>
          <p:nvPr/>
        </p:nvPicPr>
        <p:blipFill rotWithShape="1">
          <a:blip r:embed="rId3">
            <a:alphaModFix/>
          </a:blip>
          <a:srcRect b="0" l="0" r="0" t="5926"/>
          <a:stretch/>
        </p:blipFill>
        <p:spPr>
          <a:xfrm>
            <a:off x="1923000" y="877800"/>
            <a:ext cx="4674600" cy="4265701"/>
          </a:xfrm>
          <a:prstGeom prst="rect">
            <a:avLst/>
          </a:prstGeom>
          <a:noFill/>
          <a:ln>
            <a:noFill/>
          </a:ln>
        </p:spPr>
      </p:pic>
      <p:sp>
        <p:nvSpPr>
          <p:cNvPr id="310" name="Google Shape;310;p46"/>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ph idx="1" type="body"/>
          </p:nvPr>
        </p:nvSpPr>
        <p:spPr>
          <a:xfrm>
            <a:off x="647337" y="1152775"/>
            <a:ext cx="1842900" cy="15432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Clr>
                <a:schemeClr val="dk1"/>
              </a:buClr>
              <a:buSzPts val="2100"/>
              <a:buNone/>
            </a:pPr>
            <a:r>
              <a:rPr b="1" lang="en" sz="2300"/>
              <a:t>Thank you</a:t>
            </a:r>
            <a:endParaRPr b="1" sz="2300"/>
          </a:p>
          <a:p>
            <a:pPr indent="0" lvl="0" marL="0" rtl="0" algn="ctr">
              <a:lnSpc>
                <a:spcPct val="90000"/>
              </a:lnSpc>
              <a:spcBef>
                <a:spcPts val="800"/>
              </a:spcBef>
              <a:spcAft>
                <a:spcPts val="0"/>
              </a:spcAft>
              <a:buClr>
                <a:schemeClr val="dk1"/>
              </a:buClr>
              <a:buSzPts val="2100"/>
              <a:buNone/>
            </a:pPr>
            <a:r>
              <a:rPr b="1" lang="en" sz="2300"/>
              <a:t>for your</a:t>
            </a:r>
            <a:endParaRPr b="1" sz="2300"/>
          </a:p>
          <a:p>
            <a:pPr indent="0" lvl="0" marL="0" rtl="0" algn="ctr">
              <a:lnSpc>
                <a:spcPct val="90000"/>
              </a:lnSpc>
              <a:spcBef>
                <a:spcPts val="800"/>
              </a:spcBef>
              <a:spcAft>
                <a:spcPts val="0"/>
              </a:spcAft>
              <a:buClr>
                <a:schemeClr val="dk1"/>
              </a:buClr>
              <a:buSzPts val="2100"/>
              <a:buNone/>
            </a:pPr>
            <a:r>
              <a:rPr b="1" lang="en" sz="2300"/>
              <a:t>attention!</a:t>
            </a:r>
            <a:endParaRPr b="1" sz="2300"/>
          </a:p>
        </p:txBody>
      </p:sp>
      <p:sp>
        <p:nvSpPr>
          <p:cNvPr id="316" name="Google Shape;316;p47"/>
          <p:cNvSpPr txBox="1"/>
          <p:nvPr>
            <p:ph idx="12" type="sldNum"/>
          </p:nvPr>
        </p:nvSpPr>
        <p:spPr>
          <a:xfrm>
            <a:off x="5743575" y="3532175"/>
            <a:ext cx="7716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Unsupervised learning </a:t>
            </a:r>
            <a:endParaRPr/>
          </a:p>
        </p:txBody>
      </p:sp>
      <p:sp>
        <p:nvSpPr>
          <p:cNvPr id="322" name="Google Shape;322;p48"/>
          <p:cNvSpPr txBox="1"/>
          <p:nvPr>
            <p:ph idx="1" type="body"/>
          </p:nvPr>
        </p:nvSpPr>
        <p:spPr>
          <a:xfrm>
            <a:off x="187750" y="11400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323" name="Google Shape;323;p48"/>
          <p:cNvPicPr preferRelativeResize="0"/>
          <p:nvPr/>
        </p:nvPicPr>
        <p:blipFill>
          <a:blip r:embed="rId3">
            <a:alphaModFix/>
          </a:blip>
          <a:stretch>
            <a:fillRect/>
          </a:stretch>
        </p:blipFill>
        <p:spPr>
          <a:xfrm>
            <a:off x="2285575" y="1140075"/>
            <a:ext cx="4324938" cy="3416400"/>
          </a:xfrm>
          <a:prstGeom prst="rect">
            <a:avLst/>
          </a:prstGeom>
          <a:noFill/>
          <a:ln>
            <a:noFill/>
          </a:ln>
        </p:spPr>
      </p:pic>
      <p:sp>
        <p:nvSpPr>
          <p:cNvPr id="324" name="Google Shape;324;p48"/>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8" name="Shape 328"/>
        <p:cNvGrpSpPr/>
        <p:nvPr/>
      </p:nvGrpSpPr>
      <p:grpSpPr>
        <a:xfrm>
          <a:off x="0" y="0"/>
          <a:ext cx="0" cy="0"/>
          <a:chOff x="0" y="0"/>
          <a:chExt cx="0" cy="0"/>
        </a:xfrm>
      </p:grpSpPr>
      <p:pic>
        <p:nvPicPr>
          <p:cNvPr id="329" name="Google Shape;329;p49"/>
          <p:cNvPicPr preferRelativeResize="0"/>
          <p:nvPr/>
        </p:nvPicPr>
        <p:blipFill>
          <a:blip r:embed="rId3">
            <a:alphaModFix/>
          </a:blip>
          <a:stretch>
            <a:fillRect/>
          </a:stretch>
        </p:blipFill>
        <p:spPr>
          <a:xfrm>
            <a:off x="1073527" y="530650"/>
            <a:ext cx="6996951" cy="439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0" y="0"/>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Understanding the data</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41" name="Google Shape;141;p25"/>
          <p:cNvPicPr preferRelativeResize="0"/>
          <p:nvPr/>
        </p:nvPicPr>
        <p:blipFill>
          <a:blip r:embed="rId3">
            <a:alphaModFix/>
          </a:blip>
          <a:stretch>
            <a:fillRect/>
          </a:stretch>
        </p:blipFill>
        <p:spPr>
          <a:xfrm>
            <a:off x="355941" y="575275"/>
            <a:ext cx="8432109" cy="4570800"/>
          </a:xfrm>
          <a:prstGeom prst="rect">
            <a:avLst/>
          </a:prstGeom>
          <a:noFill/>
          <a:ln>
            <a:noFill/>
          </a:ln>
        </p:spPr>
      </p:pic>
      <p:sp>
        <p:nvSpPr>
          <p:cNvPr id="142" name="Google Shape;142;p25"/>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0" y="0"/>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Understanding the data</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49" name="Google Shape;149;p26"/>
          <p:cNvPicPr preferRelativeResize="0"/>
          <p:nvPr/>
        </p:nvPicPr>
        <p:blipFill>
          <a:blip r:embed="rId3">
            <a:alphaModFix/>
          </a:blip>
          <a:stretch>
            <a:fillRect/>
          </a:stretch>
        </p:blipFill>
        <p:spPr>
          <a:xfrm>
            <a:off x="280350" y="575288"/>
            <a:ext cx="8583289" cy="4570775"/>
          </a:xfrm>
          <a:prstGeom prst="rect">
            <a:avLst/>
          </a:prstGeom>
          <a:noFill/>
          <a:ln>
            <a:noFill/>
          </a:ln>
        </p:spPr>
      </p:pic>
      <p:sp>
        <p:nvSpPr>
          <p:cNvPr id="150" name="Google Shape;150;p26"/>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Understanding the data</a:t>
            </a:r>
            <a:endParaRPr/>
          </a:p>
        </p:txBody>
      </p:sp>
      <p:pic>
        <p:nvPicPr>
          <p:cNvPr id="156" name="Google Shape;156;p27"/>
          <p:cNvPicPr preferRelativeResize="0"/>
          <p:nvPr/>
        </p:nvPicPr>
        <p:blipFill>
          <a:blip r:embed="rId3">
            <a:alphaModFix/>
          </a:blip>
          <a:stretch>
            <a:fillRect/>
          </a:stretch>
        </p:blipFill>
        <p:spPr>
          <a:xfrm>
            <a:off x="1630788" y="1100213"/>
            <a:ext cx="5882417" cy="3520925"/>
          </a:xfrm>
          <a:prstGeom prst="rect">
            <a:avLst/>
          </a:prstGeom>
          <a:noFill/>
          <a:ln>
            <a:noFill/>
          </a:ln>
        </p:spPr>
      </p:pic>
      <p:sp>
        <p:nvSpPr>
          <p:cNvPr id="157" name="Google Shape;157;p27"/>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Understanding the data</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164" name="Google Shape;164;p28"/>
          <p:cNvPicPr preferRelativeResize="0"/>
          <p:nvPr/>
        </p:nvPicPr>
        <p:blipFill>
          <a:blip r:embed="rId4">
            <a:alphaModFix/>
          </a:blip>
          <a:stretch>
            <a:fillRect/>
          </a:stretch>
        </p:blipFill>
        <p:spPr>
          <a:xfrm>
            <a:off x="2373500" y="1214450"/>
            <a:ext cx="4396990" cy="3416401"/>
          </a:xfrm>
          <a:prstGeom prst="rect">
            <a:avLst/>
          </a:prstGeom>
          <a:noFill/>
          <a:ln>
            <a:noFill/>
          </a:ln>
        </p:spPr>
      </p:pic>
      <p:sp>
        <p:nvSpPr>
          <p:cNvPr id="165" name="Google Shape;165;p28"/>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Power and Radiation</a:t>
            </a:r>
            <a:endParaRPr/>
          </a:p>
        </p:txBody>
      </p:sp>
      <p:pic>
        <p:nvPicPr>
          <p:cNvPr id="171" name="Google Shape;171;p29"/>
          <p:cNvPicPr preferRelativeResize="0"/>
          <p:nvPr/>
        </p:nvPicPr>
        <p:blipFill>
          <a:blip r:embed="rId3">
            <a:alphaModFix/>
          </a:blip>
          <a:stretch>
            <a:fillRect/>
          </a:stretch>
        </p:blipFill>
        <p:spPr>
          <a:xfrm>
            <a:off x="4266412" y="1246825"/>
            <a:ext cx="4453181" cy="3416401"/>
          </a:xfrm>
          <a:prstGeom prst="rect">
            <a:avLst/>
          </a:prstGeom>
          <a:noFill/>
          <a:ln>
            <a:noFill/>
          </a:ln>
        </p:spPr>
      </p:pic>
      <p:sp>
        <p:nvSpPr>
          <p:cNvPr id="172" name="Google Shape;172;p2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173" name="Google Shape;173;p29"/>
          <p:cNvPicPr preferRelativeResize="0"/>
          <p:nvPr/>
        </p:nvPicPr>
        <p:blipFill>
          <a:blip r:embed="rId4">
            <a:alphaModFix/>
          </a:blip>
          <a:stretch>
            <a:fillRect/>
          </a:stretch>
        </p:blipFill>
        <p:spPr>
          <a:xfrm>
            <a:off x="167625" y="1813175"/>
            <a:ext cx="4003948" cy="2514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0"/>
          <p:cNvPicPr preferRelativeResize="0"/>
          <p:nvPr/>
        </p:nvPicPr>
        <p:blipFill>
          <a:blip r:embed="rId3">
            <a:alphaModFix/>
          </a:blip>
          <a:stretch>
            <a:fillRect/>
          </a:stretch>
        </p:blipFill>
        <p:spPr>
          <a:xfrm>
            <a:off x="3475750" y="0"/>
            <a:ext cx="5223623" cy="5143498"/>
          </a:xfrm>
          <a:prstGeom prst="rect">
            <a:avLst/>
          </a:prstGeom>
          <a:noFill/>
          <a:ln>
            <a:noFill/>
          </a:ln>
        </p:spPr>
      </p:pic>
      <p:sp>
        <p:nvSpPr>
          <p:cNvPr id="179" name="Google Shape;179;p30"/>
          <p:cNvSpPr txBox="1"/>
          <p:nvPr>
            <p:ph idx="4294967295" type="title"/>
          </p:nvPr>
        </p:nvSpPr>
        <p:spPr>
          <a:xfrm>
            <a:off x="604500" y="2419200"/>
            <a:ext cx="1923300" cy="305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Plant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3508461" y="0"/>
            <a:ext cx="5215864" cy="5143498"/>
          </a:xfrm>
          <a:prstGeom prst="rect">
            <a:avLst/>
          </a:prstGeom>
          <a:noFill/>
          <a:ln>
            <a:noFill/>
          </a:ln>
        </p:spPr>
      </p:pic>
      <p:sp>
        <p:nvSpPr>
          <p:cNvPr id="185" name="Google Shape;185;p31"/>
          <p:cNvSpPr txBox="1"/>
          <p:nvPr>
            <p:ph idx="4294967295" type="title"/>
          </p:nvPr>
        </p:nvSpPr>
        <p:spPr>
          <a:xfrm>
            <a:off x="604500" y="2419200"/>
            <a:ext cx="1923300" cy="305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Plant 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T_2019 Theme">
  <a:themeElements>
    <a:clrScheme name="UT_2019">
      <a:dk1>
        <a:srgbClr val="2C5696"/>
      </a:dk1>
      <a:lt1>
        <a:srgbClr val="FFFFFF"/>
      </a:lt1>
      <a:dk2>
        <a:srgbClr val="102064"/>
      </a:dk2>
      <a:lt2>
        <a:srgbClr val="FFFFFF"/>
      </a:lt2>
      <a:accent1>
        <a:srgbClr val="00A6E9"/>
      </a:accent1>
      <a:accent2>
        <a:srgbClr val="ED7D31"/>
      </a:accent2>
      <a:accent3>
        <a:srgbClr val="E52143"/>
      </a:accent3>
      <a:accent4>
        <a:srgbClr val="AE78B1"/>
      </a:accent4>
      <a:accent5>
        <a:srgbClr val="87BC1F"/>
      </a:accent5>
      <a:accent6>
        <a:srgbClr val="FAA41A"/>
      </a:accent6>
      <a:hlink>
        <a:srgbClr val="FF6F20"/>
      </a:hlink>
      <a:folHlink>
        <a:srgbClr val="00A6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