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11F69-D189-4DFC-869E-80DA2C041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758DBA-DAB7-43A0-BC9D-B01B90B73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EB189-BE69-4965-9BFF-36BA1CA6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487-4812-4C45-9D69-4AB7065D53AC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31532-FF5F-4A92-B56C-D99D59C0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C0900-C98C-48F2-8F75-76CF521F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5B7-1EA9-4526-AD4C-4B8763D6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6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F33FF-63A2-4F34-96F3-9859A614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931154-D84E-4DEF-AB61-4B6A61D4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9D11E-0CE2-4866-937C-4D193EA3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487-4812-4C45-9D69-4AB7065D53AC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AF7DC-ACDF-47B9-BC18-F6227B32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E8099-6A83-4489-91EA-19CCAC7F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5B7-1EA9-4526-AD4C-4B8763D6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A1F473-9971-4758-A3D1-377D9B61B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01ECC7-5DAB-445B-A21E-DA2840941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4FE2E-EE94-4B60-81DD-BFD5E6A9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487-4812-4C45-9D69-4AB7065D53AC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76554-6473-4B98-9C6D-02EB3259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F3F12-DC8B-4EE0-A015-36A62044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5B7-1EA9-4526-AD4C-4B8763D6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9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68F9-AC39-4E0B-8BE7-C4E27FD9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2D05D-3319-4726-AC91-EB5782F4F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6596F-10E5-4D6F-808C-41BC1AAC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487-4812-4C45-9D69-4AB7065D53AC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0DFB3-C8C1-4562-B23D-AE0E60FE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7995E-5C5F-4B68-8452-7B13E8CA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5B7-1EA9-4526-AD4C-4B8763D6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2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B28BB-B2A8-4E83-9FB9-A93EFC0C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863FD-9904-44A5-9CF7-061AA760B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F4A37-2689-4017-9059-B5A89774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487-4812-4C45-9D69-4AB7065D53AC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45142-BFBA-4920-B9F4-C7F98793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12D3B-514A-4C60-8A03-AAA3B752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5B7-1EA9-4526-AD4C-4B8763D6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5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C3A69-C141-4DF7-B669-79E448E4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45D4E-FB62-4A01-87DF-D425B55E3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739ACF-CD65-4891-9A30-376CF2E2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BA8C72-399D-46EA-A20B-86EBC6DF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487-4812-4C45-9D69-4AB7065D53AC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97458-2E5E-45D9-8CC3-38EB32C7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16D4AF-1BF1-4F8A-B09D-7B6FF26F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5B7-1EA9-4526-AD4C-4B8763D6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7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78184-797E-43E7-84A5-6B4B5A1D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5D40D-7FBA-4FCB-9FEF-45F9F6F25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BC78DC-A9A3-4D93-BB31-537B044E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C75B71-4C8D-4F6C-B6FB-A96C02FC5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E4BDA0-8757-4BFE-8650-40728277B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AF818-12FE-4741-A580-F4095D12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487-4812-4C45-9D69-4AB7065D53AC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0B7A7A-6D2E-40EA-8447-10975C9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E26554-D786-4FD9-9A15-D442CDA5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5B7-1EA9-4526-AD4C-4B8763D6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CD8EE-8EE0-4FB1-81F2-C03C837A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1236E1-4973-4BEE-A955-42545DEF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487-4812-4C45-9D69-4AB7065D53AC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AD1358-FE28-43F8-A6FE-EDE0D552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7BBF1-8E6B-4965-AD1C-8BE6BCEC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5B7-1EA9-4526-AD4C-4B8763D6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8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D7C95E-3D12-4E6E-9205-BC30CA34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487-4812-4C45-9D69-4AB7065D53AC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CBAE8C-B16E-45D9-9B6C-B3C60E80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5FD56-FE3A-4064-AC90-C97D4931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5B7-1EA9-4526-AD4C-4B8763D6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22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7BD5B-50BF-47AA-A1EC-F552C019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46262-2404-4A45-A620-959C220B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C6794-C272-443D-9509-DB7B609D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42B71-A2E4-4EE4-975E-84DB4961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487-4812-4C45-9D69-4AB7065D53AC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248BC-1F2B-4573-93BF-E9DD661B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C0294-1F68-44CC-9CE4-2C04E85C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5B7-1EA9-4526-AD4C-4B8763D6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8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67DA7-54AB-43A6-B22D-BAE9F0A6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D81861-59D3-4337-B27A-BD463507D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AE364-F91D-428F-BC98-BDBE80A7D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64B93-4CEE-4B6C-9290-DB587F6F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F487-4812-4C45-9D69-4AB7065D53AC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69E96-C6C2-49F3-BD3B-F7A084AA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DD3E9D-39AB-4C0E-9BB3-3EC31A2C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25B7-1EA9-4526-AD4C-4B8763D6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2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56D0D5-57CB-4375-BA77-8033B722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108FC-72F8-4E75-84FF-5EE32EC5F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C86B5-5626-4C66-BB8C-5ECB53CAB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1F487-4812-4C45-9D69-4AB7065D53AC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4A1B6-F7B4-4309-BB98-CB03E88D3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C78FD-42DD-48B9-A4B0-E5971EAF8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25B7-1EA9-4526-AD4C-4B8763D6F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52F28E3F-A196-42E3-80D9-4F41DF889C4D}"/>
              </a:ext>
            </a:extLst>
          </p:cNvPr>
          <p:cNvGrpSpPr/>
          <p:nvPr/>
        </p:nvGrpSpPr>
        <p:grpSpPr>
          <a:xfrm>
            <a:off x="2276377" y="1191993"/>
            <a:ext cx="7513322" cy="808990"/>
            <a:chOff x="2276377" y="1191993"/>
            <a:chExt cx="7513322" cy="8089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72F73E1-005B-48AC-B888-C2FF3C9E4417}"/>
                </a:ext>
              </a:extLst>
            </p:cNvPr>
            <p:cNvSpPr/>
            <p:nvPr/>
          </p:nvSpPr>
          <p:spPr>
            <a:xfrm>
              <a:off x="2276377" y="1259303"/>
              <a:ext cx="1798320" cy="741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未感染人群</a:t>
              </a:r>
              <a:r>
                <a:rPr lang="en-US" altLang="zh-CN" b="1" dirty="0"/>
                <a:t> (S)</a:t>
              </a:r>
              <a:endParaRPr lang="zh-CN" altLang="en-US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43DA8B3-CD85-4228-AE81-BCF28A33586E}"/>
                </a:ext>
              </a:extLst>
            </p:cNvPr>
            <p:cNvSpPr/>
            <p:nvPr/>
          </p:nvSpPr>
          <p:spPr>
            <a:xfrm>
              <a:off x="5077997" y="1259303"/>
              <a:ext cx="1798320" cy="741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感染人群</a:t>
              </a:r>
              <a:r>
                <a:rPr lang="en-US" altLang="zh-CN" b="1" dirty="0"/>
                <a:t> (I)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2093AE3-8920-447C-B778-A12BDA579DF0}"/>
                </a:ext>
              </a:extLst>
            </p:cNvPr>
            <p:cNvSpPr/>
            <p:nvPr/>
          </p:nvSpPr>
          <p:spPr>
            <a:xfrm>
              <a:off x="7991379" y="1259303"/>
              <a:ext cx="1798320" cy="741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治愈人群</a:t>
              </a:r>
              <a:r>
                <a:rPr lang="en-US" altLang="zh-CN" b="1" dirty="0"/>
                <a:t> (R)</a:t>
              </a:r>
              <a:endParaRPr lang="zh-CN" altLang="en-US" b="1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6C64854-E235-4899-B9BA-2B198F2DBD5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074697" y="1630143"/>
              <a:ext cx="1003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50FF535-B85C-46A1-BEEA-D3EBAE66D4B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6876317" y="1630143"/>
              <a:ext cx="11150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52B7CCA-4906-4730-9A90-F9921FD22EC6}"/>
                </a:ext>
              </a:extLst>
            </p:cNvPr>
            <p:cNvSpPr txBox="1"/>
            <p:nvPr/>
          </p:nvSpPr>
          <p:spPr>
            <a:xfrm>
              <a:off x="4311553" y="1191993"/>
              <a:ext cx="641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3AA1B42-2A3C-4BA4-8457-DDBA57F8723F}"/>
                </a:ext>
              </a:extLst>
            </p:cNvPr>
            <p:cNvSpPr txBox="1"/>
            <p:nvPr/>
          </p:nvSpPr>
          <p:spPr>
            <a:xfrm>
              <a:off x="7017923" y="1259303"/>
              <a:ext cx="87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gamma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85F2417-CDDB-4450-B12F-ADA6BCFECD82}"/>
              </a:ext>
            </a:extLst>
          </p:cNvPr>
          <p:cNvGrpSpPr/>
          <p:nvPr/>
        </p:nvGrpSpPr>
        <p:grpSpPr>
          <a:xfrm>
            <a:off x="1377217" y="3012713"/>
            <a:ext cx="10426704" cy="1973174"/>
            <a:chOff x="1377217" y="3012713"/>
            <a:chExt cx="10426704" cy="197317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8171D29-E49D-4608-BDCB-CE39F8EB8D92}"/>
                </a:ext>
              </a:extLst>
            </p:cNvPr>
            <p:cNvSpPr/>
            <p:nvPr/>
          </p:nvSpPr>
          <p:spPr>
            <a:xfrm>
              <a:off x="3412393" y="3012713"/>
              <a:ext cx="5632151" cy="1973174"/>
            </a:xfrm>
            <a:prstGeom prst="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3EF3061-4466-4719-B070-114015E8DE03}"/>
                </a:ext>
              </a:extLst>
            </p:cNvPr>
            <p:cNvSpPr/>
            <p:nvPr/>
          </p:nvSpPr>
          <p:spPr>
            <a:xfrm>
              <a:off x="1377217" y="3731391"/>
              <a:ext cx="1798320" cy="741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未感染人群</a:t>
              </a:r>
              <a:r>
                <a:rPr lang="en-US" altLang="zh-CN" b="1" dirty="0"/>
                <a:t> (S)</a:t>
              </a:r>
              <a:endParaRPr lang="zh-CN" altLang="en-US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D65B822-4332-4F5D-8D0A-6F6AD1499F4D}"/>
                </a:ext>
              </a:extLst>
            </p:cNvPr>
            <p:cNvSpPr/>
            <p:nvPr/>
          </p:nvSpPr>
          <p:spPr>
            <a:xfrm>
              <a:off x="4178837" y="3731391"/>
              <a:ext cx="1798320" cy="741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潜伏人群</a:t>
              </a:r>
              <a:r>
                <a:rPr lang="en-US" altLang="zh-CN" b="1" dirty="0"/>
                <a:t> (I)</a:t>
              </a:r>
              <a:endParaRPr lang="zh-CN" altLang="en-US" b="1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73416F8-E80B-4B53-9BFE-D66806CA8828}"/>
                </a:ext>
              </a:extLst>
            </p:cNvPr>
            <p:cNvSpPr/>
            <p:nvPr/>
          </p:nvSpPr>
          <p:spPr>
            <a:xfrm>
              <a:off x="7092219" y="3731391"/>
              <a:ext cx="1798320" cy="741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隔离人群</a:t>
              </a:r>
              <a:r>
                <a:rPr lang="en-US" altLang="zh-CN" b="1" dirty="0"/>
                <a:t> (D)</a:t>
              </a:r>
              <a:endParaRPr lang="zh-CN" altLang="en-US" b="1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1630945-FE91-4600-8951-FBC221E9DFC8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>
            <a:xfrm>
              <a:off x="3175537" y="4102231"/>
              <a:ext cx="1003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9246F68-FB7E-4279-A939-2CC39ACA3DA1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5977157" y="4102231"/>
              <a:ext cx="11150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004AAD5-F5DB-4AFB-B3D0-02D61F22039B}"/>
                </a:ext>
              </a:extLst>
            </p:cNvPr>
            <p:cNvSpPr txBox="1"/>
            <p:nvPr/>
          </p:nvSpPr>
          <p:spPr>
            <a:xfrm>
              <a:off x="3412393" y="3664081"/>
              <a:ext cx="641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E6F5E2-B765-4028-BBBB-385BA8B65F9E}"/>
                </a:ext>
              </a:extLst>
            </p:cNvPr>
            <p:cNvSpPr txBox="1"/>
            <p:nvPr/>
          </p:nvSpPr>
          <p:spPr>
            <a:xfrm>
              <a:off x="6118763" y="3731391"/>
              <a:ext cx="87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76C5C94-0C32-4E12-A948-D88B79090C04}"/>
                </a:ext>
              </a:extLst>
            </p:cNvPr>
            <p:cNvSpPr/>
            <p:nvPr/>
          </p:nvSpPr>
          <p:spPr>
            <a:xfrm>
              <a:off x="10005601" y="3731391"/>
              <a:ext cx="1798320" cy="7416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治愈人群</a:t>
              </a:r>
              <a:r>
                <a:rPr lang="en-US" altLang="zh-CN" b="1" dirty="0"/>
                <a:t> (R)</a:t>
              </a:r>
              <a:endParaRPr lang="zh-CN" altLang="en-US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76FB330-55F7-4CBF-8609-2026F8ED910D}"/>
                </a:ext>
              </a:extLst>
            </p:cNvPr>
            <p:cNvSpPr txBox="1"/>
            <p:nvPr/>
          </p:nvSpPr>
          <p:spPr>
            <a:xfrm>
              <a:off x="9044544" y="3768597"/>
              <a:ext cx="87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gamma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686D835-4E2D-4FDF-A8FF-2C4FB553026C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>
              <a:off x="8890539" y="4102231"/>
              <a:ext cx="11150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FA804AC-F290-4F73-9833-1EFC78ACC7AD}"/>
                </a:ext>
              </a:extLst>
            </p:cNvPr>
            <p:cNvSpPr txBox="1"/>
            <p:nvPr/>
          </p:nvSpPr>
          <p:spPr>
            <a:xfrm>
              <a:off x="5656482" y="3126609"/>
              <a:ext cx="1361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SimSun-ExtB" panose="02010609060101010101" pitchFamily="49" charset="-122"/>
                  <a:ea typeface="SimSun-ExtB" panose="02010609060101010101" pitchFamily="49" charset="-122"/>
                  <a:cs typeface="Times New Roman" panose="02020603050405020304" pitchFamily="18" charset="0"/>
                </a:rPr>
                <a:t>感染人群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71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SimSun-ExtB</vt:lpstr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 Wu</dc:creator>
  <cp:lastModifiedBy>Xiang Wu</cp:lastModifiedBy>
  <cp:revision>7</cp:revision>
  <dcterms:created xsi:type="dcterms:W3CDTF">2020-01-23T06:53:34Z</dcterms:created>
  <dcterms:modified xsi:type="dcterms:W3CDTF">2020-01-23T07:04:03Z</dcterms:modified>
</cp:coreProperties>
</file>