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Anaheim" pitchFamily="2" charset="77"/>
      <p:regular r:id="rId9"/>
      <p:bold r:id="rId10"/>
    </p:embeddedFont>
    <p:embeddedFont>
      <p:font typeface="Hanken Grotesk" pitchFamily="2" charset="77"/>
      <p:regular r:id="rId11"/>
      <p:bold r:id="rId12"/>
      <p:italic r:id="rId13"/>
      <p:boldItalic r:id="rId14"/>
    </p:embeddedFont>
    <p:embeddedFont>
      <p:font typeface="Poppins" pitchFamily="2" charset="77"/>
      <p:regular r:id="rId15"/>
      <p:bold r:id="rId16"/>
      <p:italic r:id="rId17"/>
      <p:boldItalic r:id="rId18"/>
    </p:embeddedFont>
    <p:embeddedFont>
      <p:font typeface="Poppins ExtraBold" panose="020B0604020202020204" pitchFamily="34" charset="0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06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1FF9C9-BD75-40BD-B393-86FAEB71F9AC}">
  <a:tblStyle styleId="{471FF9C9-BD75-40BD-B393-86FAEB71F9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2D56B62-4BAA-4A00-AE1E-B0731D10248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80"/>
    <p:restoredTop sz="94687"/>
  </p:normalViewPr>
  <p:slideViewPr>
    <p:cSldViewPr snapToGrid="0">
      <p:cViewPr varScale="1">
        <p:scale>
          <a:sx n="209" d="100"/>
          <a:sy n="209" d="100"/>
        </p:scale>
        <p:origin x="104" y="256"/>
      </p:cViewPr>
      <p:guideLst>
        <p:guide pos="5306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fa94326a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5fa94326a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806750"/>
            <a:ext cx="6350100" cy="13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121750"/>
            <a:ext cx="6350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725" y="4120725"/>
            <a:ext cx="9144000" cy="105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129550" y="-1185625"/>
            <a:ext cx="5286000" cy="6725250"/>
            <a:chOff x="5129550" y="-1185625"/>
            <a:chExt cx="5286000" cy="6725250"/>
          </a:xfrm>
        </p:grpSpPr>
        <p:sp>
          <p:nvSpPr>
            <p:cNvPr id="13" name="Google Shape;13;p2"/>
            <p:cNvSpPr/>
            <p:nvPr/>
          </p:nvSpPr>
          <p:spPr>
            <a:xfrm>
              <a:off x="5129550" y="-1185625"/>
              <a:ext cx="5286000" cy="2338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" name="Google Shape;14;p2"/>
            <p:cNvCxnSpPr/>
            <p:nvPr/>
          </p:nvCxnSpPr>
          <p:spPr>
            <a:xfrm>
              <a:off x="7830375" y="-82075"/>
              <a:ext cx="0" cy="5621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/>
          <p:nvPr/>
        </p:nvSpPr>
        <p:spPr>
          <a:xfrm rot="10800000" flipH="1">
            <a:off x="8331975" y="-19300"/>
            <a:ext cx="849900" cy="516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8"/>
          <p:cNvSpPr/>
          <p:nvPr/>
        </p:nvSpPr>
        <p:spPr>
          <a:xfrm>
            <a:off x="-1210125" y="4756400"/>
            <a:ext cx="4130700" cy="11841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 rot="10800000" flipH="1">
            <a:off x="-725" y="3007608"/>
            <a:ext cx="9148500" cy="213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200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720000" y="1363375"/>
            <a:ext cx="7704000" cy="3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6195300" y="-797075"/>
            <a:ext cx="4130700" cy="11841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/>
          <p:nvPr/>
        </p:nvSpPr>
        <p:spPr>
          <a:xfrm>
            <a:off x="5692225" y="1890650"/>
            <a:ext cx="3451800" cy="325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722376" y="448056"/>
            <a:ext cx="3200400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722376" y="1728150"/>
            <a:ext cx="4294800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>
            <a:spLocks noGrp="1"/>
          </p:cNvSpPr>
          <p:nvPr>
            <p:ph type="pic" idx="2"/>
          </p:nvPr>
        </p:nvSpPr>
        <p:spPr>
          <a:xfrm>
            <a:off x="5692225" y="303575"/>
            <a:ext cx="3110400" cy="48438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5" name="Google Shape;45;p7"/>
          <p:cNvGrpSpPr/>
          <p:nvPr/>
        </p:nvGrpSpPr>
        <p:grpSpPr>
          <a:xfrm>
            <a:off x="-1145925" y="-68850"/>
            <a:ext cx="3190500" cy="6191450"/>
            <a:chOff x="-1145925" y="-68850"/>
            <a:chExt cx="3190500" cy="6191450"/>
          </a:xfrm>
        </p:grpSpPr>
        <p:sp>
          <p:nvSpPr>
            <p:cNvPr id="46" name="Google Shape;46;p7"/>
            <p:cNvSpPr/>
            <p:nvPr/>
          </p:nvSpPr>
          <p:spPr>
            <a:xfrm>
              <a:off x="-1145925" y="4832600"/>
              <a:ext cx="3190500" cy="12900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" name="Google Shape;47;p7"/>
            <p:cNvCxnSpPr/>
            <p:nvPr/>
          </p:nvCxnSpPr>
          <p:spPr>
            <a:xfrm>
              <a:off x="405900" y="-68850"/>
              <a:ext cx="0" cy="5295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820350" y="1949700"/>
            <a:ext cx="6610500" cy="17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0" name="Google Shape;50;p8"/>
          <p:cNvSpPr/>
          <p:nvPr/>
        </p:nvSpPr>
        <p:spPr>
          <a:xfrm>
            <a:off x="-725" y="0"/>
            <a:ext cx="1297800" cy="51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" name="Google Shape;51;p8"/>
          <p:cNvCxnSpPr/>
          <p:nvPr/>
        </p:nvCxnSpPr>
        <p:spPr>
          <a:xfrm rot="10800000">
            <a:off x="7216750" y="5539625"/>
            <a:ext cx="1763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" name="Google Shape;52;p8"/>
          <p:cNvGrpSpPr/>
          <p:nvPr/>
        </p:nvGrpSpPr>
        <p:grpSpPr>
          <a:xfrm>
            <a:off x="-53125" y="1114800"/>
            <a:ext cx="10250427" cy="5247350"/>
            <a:chOff x="34350" y="1114800"/>
            <a:chExt cx="10163025" cy="5247350"/>
          </a:xfrm>
        </p:grpSpPr>
        <p:sp>
          <p:nvSpPr>
            <p:cNvPr id="53" name="Google Shape;53;p8"/>
            <p:cNvSpPr/>
            <p:nvPr/>
          </p:nvSpPr>
          <p:spPr>
            <a:xfrm>
              <a:off x="4911375" y="4023950"/>
              <a:ext cx="5286000" cy="2338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" name="Google Shape;54;p8"/>
            <p:cNvCxnSpPr/>
            <p:nvPr/>
          </p:nvCxnSpPr>
          <p:spPr>
            <a:xfrm rot="10800000">
              <a:off x="34350" y="1114800"/>
              <a:ext cx="9323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" name="Google Shape;55;p8"/>
          <p:cNvSpPr/>
          <p:nvPr/>
        </p:nvSpPr>
        <p:spPr>
          <a:xfrm>
            <a:off x="1820350" y="1520375"/>
            <a:ext cx="205200" cy="20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713225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1"/>
          </p:nvPr>
        </p:nvSpPr>
        <p:spPr>
          <a:xfrm>
            <a:off x="713225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-725" y="4120725"/>
            <a:ext cx="9144000" cy="105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60;p9"/>
          <p:cNvGrpSpPr/>
          <p:nvPr/>
        </p:nvGrpSpPr>
        <p:grpSpPr>
          <a:xfrm>
            <a:off x="6389300" y="-4411950"/>
            <a:ext cx="3254700" cy="9951575"/>
            <a:chOff x="6389300" y="-4411950"/>
            <a:chExt cx="3254700" cy="9951575"/>
          </a:xfrm>
        </p:grpSpPr>
        <p:cxnSp>
          <p:nvCxnSpPr>
            <p:cNvPr id="61" name="Google Shape;61;p9"/>
            <p:cNvCxnSpPr/>
            <p:nvPr/>
          </p:nvCxnSpPr>
          <p:spPr>
            <a:xfrm>
              <a:off x="8016650" y="-82075"/>
              <a:ext cx="0" cy="5621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2" name="Google Shape;62;p9"/>
            <p:cNvSpPr/>
            <p:nvPr/>
          </p:nvSpPr>
          <p:spPr>
            <a:xfrm rot="5400000">
              <a:off x="4337600" y="-2360250"/>
              <a:ext cx="7358100" cy="32547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9"/>
          <p:cNvSpPr/>
          <p:nvPr/>
        </p:nvSpPr>
        <p:spPr>
          <a:xfrm>
            <a:off x="713225" y="736225"/>
            <a:ext cx="205200" cy="20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 rot="10800000" flipH="1">
            <a:off x="-725" y="4381599"/>
            <a:ext cx="9148800" cy="765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200400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2" hasCustomPrompt="1"/>
          </p:nvPr>
        </p:nvSpPr>
        <p:spPr>
          <a:xfrm>
            <a:off x="847850" y="18847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3" hasCustomPrompt="1"/>
          </p:nvPr>
        </p:nvSpPr>
        <p:spPr>
          <a:xfrm>
            <a:off x="847850" y="32190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4" hasCustomPrompt="1"/>
          </p:nvPr>
        </p:nvSpPr>
        <p:spPr>
          <a:xfrm>
            <a:off x="3461188" y="18847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5" hasCustomPrompt="1"/>
          </p:nvPr>
        </p:nvSpPr>
        <p:spPr>
          <a:xfrm>
            <a:off x="3461188" y="32190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6" hasCustomPrompt="1"/>
          </p:nvPr>
        </p:nvSpPr>
        <p:spPr>
          <a:xfrm>
            <a:off x="6074525" y="18847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7" hasCustomPrompt="1"/>
          </p:nvPr>
        </p:nvSpPr>
        <p:spPr>
          <a:xfrm>
            <a:off x="6074525" y="32190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"/>
          </p:nvPr>
        </p:nvSpPr>
        <p:spPr>
          <a:xfrm>
            <a:off x="847850" y="2207250"/>
            <a:ext cx="2305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8"/>
          </p:nvPr>
        </p:nvSpPr>
        <p:spPr>
          <a:xfrm>
            <a:off x="3461188" y="2207250"/>
            <a:ext cx="2305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9"/>
          </p:nvPr>
        </p:nvSpPr>
        <p:spPr>
          <a:xfrm>
            <a:off x="6074525" y="2207250"/>
            <a:ext cx="2305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3"/>
          </p:nvPr>
        </p:nvSpPr>
        <p:spPr>
          <a:xfrm>
            <a:off x="847850" y="3541650"/>
            <a:ext cx="2305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4"/>
          </p:nvPr>
        </p:nvSpPr>
        <p:spPr>
          <a:xfrm>
            <a:off x="3461188" y="3541650"/>
            <a:ext cx="2305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5"/>
          </p:nvPr>
        </p:nvSpPr>
        <p:spPr>
          <a:xfrm>
            <a:off x="6074525" y="3541650"/>
            <a:ext cx="2305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/>
          <p:nvPr/>
        </p:nvSpPr>
        <p:spPr>
          <a:xfrm rot="5400000">
            <a:off x="6957475" y="-843175"/>
            <a:ext cx="4130700" cy="11841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/>
          <p:nvPr/>
        </p:nvSpPr>
        <p:spPr>
          <a:xfrm rot="10800000" flipH="1">
            <a:off x="-7325" y="4665500"/>
            <a:ext cx="9155100" cy="55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200400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ubTitle" idx="1"/>
          </p:nvPr>
        </p:nvSpPr>
        <p:spPr>
          <a:xfrm>
            <a:off x="847850" y="3227475"/>
            <a:ext cx="2348100" cy="12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2"/>
          </p:nvPr>
        </p:nvSpPr>
        <p:spPr>
          <a:xfrm>
            <a:off x="3461200" y="3227475"/>
            <a:ext cx="2348100" cy="12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ubTitle" idx="3"/>
          </p:nvPr>
        </p:nvSpPr>
        <p:spPr>
          <a:xfrm>
            <a:off x="6074525" y="3227476"/>
            <a:ext cx="2348100" cy="12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subTitle" idx="4"/>
          </p:nvPr>
        </p:nvSpPr>
        <p:spPr>
          <a:xfrm>
            <a:off x="847850" y="2872450"/>
            <a:ext cx="23481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subTitle" idx="5"/>
          </p:nvPr>
        </p:nvSpPr>
        <p:spPr>
          <a:xfrm>
            <a:off x="3461204" y="2872450"/>
            <a:ext cx="23481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subTitle" idx="6"/>
          </p:nvPr>
        </p:nvSpPr>
        <p:spPr>
          <a:xfrm>
            <a:off x="6074525" y="2872450"/>
            <a:ext cx="23481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6685175" y="-797000"/>
            <a:ext cx="4130700" cy="11841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/>
          <p:nvPr/>
        </p:nvSpPr>
        <p:spPr>
          <a:xfrm rot="10800000" flipH="1">
            <a:off x="-7325" y="4336800"/>
            <a:ext cx="9189300" cy="80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7"/>
          <p:cNvSpPr/>
          <p:nvPr/>
        </p:nvSpPr>
        <p:spPr>
          <a:xfrm rot="5400000">
            <a:off x="-2096575" y="533875"/>
            <a:ext cx="4130700" cy="11841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oppins ExtraBold"/>
              <a:buNone/>
              <a:defRPr sz="27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5" r:id="rId5"/>
    <p:sldLayoutId id="2147483658" r:id="rId6"/>
    <p:sldLayoutId id="2147483659" r:id="rId7"/>
    <p:sldLayoutId id="2147483666" r:id="rId8"/>
    <p:sldLayoutId id="2147483673" r:id="rId9"/>
    <p:sldLayoutId id="2147483674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>
            <a:spLocks noGrp="1"/>
          </p:cNvSpPr>
          <p:nvPr>
            <p:ph type="ctrTitle"/>
          </p:nvPr>
        </p:nvSpPr>
        <p:spPr>
          <a:xfrm>
            <a:off x="713225" y="1806750"/>
            <a:ext cx="6350100" cy="13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ZAFIRABOT</a:t>
            </a:r>
            <a:endParaRPr sz="8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>
            <a:spLocks noGrp="1"/>
          </p:cNvSpPr>
          <p:nvPr>
            <p:ph type="title"/>
          </p:nvPr>
        </p:nvSpPr>
        <p:spPr>
          <a:xfrm>
            <a:off x="634656" y="445025"/>
            <a:ext cx="3200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КОИ СМЕ НИЕ?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CF608B-D92A-20A3-446A-E4058C78E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79" y="926574"/>
            <a:ext cx="6132807" cy="412091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1AC010-824F-39C4-09A4-058F3B409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65887"/>
            <a:ext cx="3200400" cy="1280100"/>
          </a:xfrm>
        </p:spPr>
        <p:txBody>
          <a:bodyPr/>
          <a:lstStyle/>
          <a:p>
            <a:r>
              <a:rPr lang="bg-BG" dirty="0"/>
              <a:t>ИДЕЯТА</a:t>
            </a:r>
            <a:endParaRPr lang="en-BG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3F2BE74-D4B6-1098-68CB-6CB2F4057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491" y="1052734"/>
            <a:ext cx="5537325" cy="372367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551015C-6595-B671-C56B-B8AA42B3B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00" y="905937"/>
            <a:ext cx="1903742" cy="41269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>
            <a:spLocks noGrp="1"/>
          </p:cNvSpPr>
          <p:nvPr>
            <p:ph type="title"/>
          </p:nvPr>
        </p:nvSpPr>
        <p:spPr>
          <a:xfrm>
            <a:off x="722376" y="448056"/>
            <a:ext cx="3200400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 STACK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5E5366-7CFF-3E33-AF9E-7EBA08344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31" y="513669"/>
            <a:ext cx="1964727" cy="17404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A943EC-E435-0B62-8B7E-0F5A4B305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41" y="1911828"/>
            <a:ext cx="1136257" cy="13198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074BD4-EDA2-DCA3-4ABC-B5266BA94D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73947">
            <a:off x="3099690" y="1030424"/>
            <a:ext cx="1231926" cy="10971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A2E090-ACAD-9B48-0A1F-3A0856E365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141" y="3566696"/>
            <a:ext cx="1205109" cy="1352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15FFB8-2663-EBAB-3DBE-17FF5E99A0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5402" y="847689"/>
            <a:ext cx="1752934" cy="11928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26042CD-28CC-90FE-146B-0AF7A4CD96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2695" y="408919"/>
            <a:ext cx="2669318" cy="17795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7EE8BF2-3FFB-85B5-EAF4-445B2C6BD5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77797" y="1793769"/>
            <a:ext cx="2504313" cy="16695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3E5D0D2-7023-1B36-6BDD-9E863962B7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09246" y="2480947"/>
            <a:ext cx="3937858" cy="26252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815368F-B489-0904-C34D-D7319F49A3B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90915" y="3251144"/>
            <a:ext cx="1520469" cy="166860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AF109F9-5052-4E2A-0C95-E18BEAA104C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79273" y="2480947"/>
            <a:ext cx="1964727" cy="19647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F1C6E7E-06A4-37E9-AD20-9C674162FB3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756161">
            <a:off x="2056255" y="4228205"/>
            <a:ext cx="1198245" cy="79883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3880701-5258-9941-4BBD-512343F778B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60439" y="910110"/>
            <a:ext cx="225703" cy="22570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3D1D876-DB8C-19AE-ACD3-3FA869C5FB2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958871" y="910110"/>
            <a:ext cx="278994" cy="2748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D88A07F-7C86-1316-EED3-97DA962A493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019478" y="3127108"/>
            <a:ext cx="805205" cy="8036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3200400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4400" dirty="0"/>
              <a:t>DEMO</a:t>
            </a:r>
            <a:endParaRPr sz="4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6698860-687D-89D9-B8CC-2960986E6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867" y="0"/>
            <a:ext cx="5172266" cy="52242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CEA97B1-B2B1-8863-877C-BCC600722471}"/>
              </a:ext>
            </a:extLst>
          </p:cNvPr>
          <p:cNvSpPr txBox="1"/>
          <p:nvPr/>
        </p:nvSpPr>
        <p:spPr>
          <a:xfrm>
            <a:off x="3255264" y="4854940"/>
            <a:ext cx="263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https://client.g8row.xyz/</a:t>
            </a:r>
            <a:endParaRPr lang="en-BG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3F6F1B0-8F18-A072-53AC-57BA2AEED985}"/>
              </a:ext>
            </a:extLst>
          </p:cNvPr>
          <p:cNvSpPr txBox="1"/>
          <p:nvPr/>
        </p:nvSpPr>
        <p:spPr>
          <a:xfrm>
            <a:off x="1261872" y="0"/>
            <a:ext cx="59923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400" dirty="0"/>
              <a:t>ВРЕМЕ ЗА ВЪПРОСИ</a:t>
            </a:r>
            <a:endParaRPr lang="en-BG" sz="4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634220-5F06-FFBB-0B7F-C6F8E2B39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172" y="1446550"/>
            <a:ext cx="5001768" cy="375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14458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Orange Portfolio by Slidesgo">
  <a:themeElements>
    <a:clrScheme name="Simple Light">
      <a:dk1>
        <a:srgbClr val="191919"/>
      </a:dk1>
      <a:lt1>
        <a:srgbClr val="FFFFFF"/>
      </a:lt1>
      <a:dk2>
        <a:srgbClr val="F5A04F"/>
      </a:dk2>
      <a:lt2>
        <a:srgbClr val="ADACAC"/>
      </a:lt2>
      <a:accent1>
        <a:srgbClr val="6E6D6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20</Words>
  <Application>Microsoft Macintosh PowerPoint</Application>
  <PresentationFormat>On-screen Show (16:9)</PresentationFormat>
  <Paragraphs>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Poppins ExtraBold</vt:lpstr>
      <vt:lpstr>Anaheim</vt:lpstr>
      <vt:lpstr>Arial</vt:lpstr>
      <vt:lpstr>Poppins</vt:lpstr>
      <vt:lpstr>Hanken Grotesk</vt:lpstr>
      <vt:lpstr>Minimalist Orange Portfolio by Slidesgo</vt:lpstr>
      <vt:lpstr>ZAFIRABOT</vt:lpstr>
      <vt:lpstr>КОИ СМЕ НИЕ?</vt:lpstr>
      <vt:lpstr>ИДЕЯТА</vt:lpstr>
      <vt:lpstr>TECH STACK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Дончо Иванов</cp:lastModifiedBy>
  <cp:revision>5</cp:revision>
  <dcterms:modified xsi:type="dcterms:W3CDTF">2025-03-16T12:20:29Z</dcterms:modified>
</cp:coreProperties>
</file>