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4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47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5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62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87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2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9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1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7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41BE-D9D5-43FA-B2F9-1D2504FC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b="1" u="sng" dirty="0"/>
              <a:t>StudyApp</a:t>
            </a:r>
            <a:endParaRPr lang="es-ES" sz="54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EA3FB-0C4A-4C77-B9E2-0A95E6FB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261" y="3429000"/>
            <a:ext cx="7272130" cy="26536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Integrantes:</a:t>
            </a:r>
          </a:p>
          <a:p>
            <a:pPr lvl="1"/>
            <a:r>
              <a:rPr lang="es-ES" dirty="0"/>
              <a:t>Andy Eulogio Sulluchuco (u201523732)</a:t>
            </a:r>
          </a:p>
          <a:p>
            <a:pPr lvl="1"/>
            <a:r>
              <a:rPr lang="es-ES" dirty="0"/>
              <a:t>Martin </a:t>
            </a:r>
            <a:r>
              <a:rPr lang="es-ES" dirty="0" err="1"/>
              <a:t>Maeng</a:t>
            </a:r>
            <a:r>
              <a:rPr lang="es-ES" dirty="0"/>
              <a:t> </a:t>
            </a:r>
            <a:r>
              <a:rPr lang="es-ES" dirty="0" err="1"/>
              <a:t>Mem</a:t>
            </a:r>
            <a:r>
              <a:rPr lang="es-ES" dirty="0"/>
              <a:t> Ng Cubas (u201520759)</a:t>
            </a:r>
          </a:p>
          <a:p>
            <a:pPr lvl="1"/>
            <a:r>
              <a:rPr lang="es-ES" dirty="0"/>
              <a:t>Kevin Antonio Samuel Burga Rojas (u201714622)</a:t>
            </a:r>
          </a:p>
          <a:p>
            <a:pPr lvl="1"/>
            <a:r>
              <a:rPr lang="es-ES" dirty="0"/>
              <a:t>Piero Leonardo Molina Falcon (u201610857)</a:t>
            </a:r>
          </a:p>
          <a:p>
            <a:pPr lvl="1"/>
            <a:r>
              <a:rPr lang="es-ES" dirty="0"/>
              <a:t>Aldair </a:t>
            </a:r>
            <a:r>
              <a:rPr lang="es-ES" dirty="0" err="1"/>
              <a:t>Cuarez</a:t>
            </a:r>
            <a:r>
              <a:rPr lang="es-ES" dirty="0"/>
              <a:t> </a:t>
            </a:r>
            <a:r>
              <a:rPr lang="es-ES" dirty="0" err="1"/>
              <a:t>Baldeon</a:t>
            </a:r>
            <a:r>
              <a:rPr lang="es-ES" dirty="0"/>
              <a:t> (u201521752)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9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2A39B1-9E39-43AF-B0B6-47E4597CE8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81" y="838614"/>
            <a:ext cx="6091236" cy="5786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CF83947-EE58-46B0-ACC9-C463D1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365125"/>
            <a:ext cx="8491538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/>
              <a:t>Diagrama de caso de uso de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9159BF-30F7-4F18-B7BA-722C04FEF4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46" y="1364456"/>
            <a:ext cx="3843130" cy="412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4600A6-2D71-4626-9B12-6E50FEE8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52" y="1262136"/>
            <a:ext cx="5947907" cy="43337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7371D06-8D0A-4CC1-B0C6-5CA8CCEF5DDB}"/>
              </a:ext>
            </a:extLst>
          </p:cNvPr>
          <p:cNvSpPr txBox="1">
            <a:spLocks/>
          </p:cNvSpPr>
          <p:nvPr/>
        </p:nvSpPr>
        <p:spPr>
          <a:xfrm>
            <a:off x="520148" y="365126"/>
            <a:ext cx="8491538" cy="463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u="sng" dirty="0"/>
              <a:t>Diagrama de caso de uso de negocio</a:t>
            </a:r>
          </a:p>
        </p:txBody>
      </p:sp>
    </p:spTree>
    <p:extLst>
      <p:ext uri="{BB962C8B-B14F-4D97-AF65-F5344CB8AC3E}">
        <p14:creationId xmlns:p14="http://schemas.microsoft.com/office/powerpoint/2010/main" val="10714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7910671-8775-42F1-A377-CE7A815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0" y="239272"/>
            <a:ext cx="8491538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/>
              <a:t>Diagrama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D3BB61-EFFD-4F3B-A65D-DEEF6ABE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1" y="702822"/>
            <a:ext cx="11526078" cy="57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StudyApp</vt:lpstr>
      <vt:lpstr>Diagrama de caso de uso de Sistema</vt:lpstr>
      <vt:lpstr>Presentación de PowerPoint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 de uso de Sistema</dc:title>
  <dc:creator>Andy Eulogio Sulluchuco</dc:creator>
  <cp:lastModifiedBy>Andy Eulogio Sulluchuco</cp:lastModifiedBy>
  <cp:revision>2</cp:revision>
  <dcterms:created xsi:type="dcterms:W3CDTF">2018-09-27T21:40:59Z</dcterms:created>
  <dcterms:modified xsi:type="dcterms:W3CDTF">2018-09-27T21:53:26Z</dcterms:modified>
</cp:coreProperties>
</file>