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168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267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744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34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8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051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260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8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0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71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40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1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72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88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5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8C1557-9D85-4B21-8C77-5AC45852D9E1}" type="datetimeFigureOut">
              <a:rPr lang="es-PE" smtClean="0"/>
              <a:t>1/07/2019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79C04A-3BFC-4505-8413-1040DB3E46A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499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8347" y="342899"/>
            <a:ext cx="9800215" cy="644237"/>
          </a:xfrm>
        </p:spPr>
        <p:txBody>
          <a:bodyPr>
            <a:normAutofit fontScale="90000"/>
          </a:bodyPr>
          <a:lstStyle/>
          <a:p>
            <a:r>
              <a:rPr lang="es-PE" dirty="0"/>
              <a:t>Aplicaciones open </a:t>
            </a:r>
            <a:r>
              <a:rPr lang="es-PE" dirty="0" err="1"/>
              <a:t>source</a:t>
            </a:r>
            <a:r>
              <a:rPr lang="es-PE" dirty="0"/>
              <a:t>: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174173"/>
            <a:ext cx="6400800" cy="4617027"/>
          </a:xfrm>
        </p:spPr>
        <p:txBody>
          <a:bodyPr/>
          <a:lstStyle/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Integrantes: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Adrian Alexander Crespo Ames (U201711778)</a:t>
            </a:r>
          </a:p>
          <a:p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- Jorge Daniel Vital Rodriguez (U201718971)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- Martin </a:t>
            </a:r>
            <a:r>
              <a:rPr lang="es-PE" sz="2100" dirty="0" err="1">
                <a:solidFill>
                  <a:schemeClr val="tx1">
                    <a:lumMod val="95000"/>
                  </a:schemeClr>
                </a:solidFill>
              </a:rPr>
              <a:t>Maeng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100" dirty="0" err="1">
                <a:solidFill>
                  <a:schemeClr val="tx1">
                    <a:lumMod val="95000"/>
                  </a:schemeClr>
                </a:solidFill>
              </a:rPr>
              <a:t>Mem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 Ng Cubas (U201520759)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- Renato 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Daniel </a:t>
            </a:r>
            <a:r>
              <a:rPr lang="es-PE" sz="2100" dirty="0" err="1">
                <a:solidFill>
                  <a:schemeClr val="tx1">
                    <a:lumMod val="95000"/>
                  </a:schemeClr>
                </a:solidFill>
              </a:rPr>
              <a:t>Ballon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2100" dirty="0" err="1">
                <a:solidFill>
                  <a:schemeClr val="tx1">
                    <a:lumMod val="95000"/>
                  </a:schemeClr>
                </a:solidFill>
              </a:rPr>
              <a:t>Fleischman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 (U201517500)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- Fredy 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Daniel Cerrón </a:t>
            </a:r>
            <a:r>
              <a:rPr lang="es-PE" sz="2100" dirty="0" err="1">
                <a:solidFill>
                  <a:schemeClr val="tx1">
                    <a:lumMod val="95000"/>
                  </a:schemeClr>
                </a:solidFill>
              </a:rPr>
              <a:t>Gomez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 (U201313176)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Profesor: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- Juan </a:t>
            </a:r>
            <a:r>
              <a:rPr lang="es-PE" sz="2100" dirty="0">
                <a:solidFill>
                  <a:schemeClr val="tx1">
                    <a:lumMod val="95000"/>
                  </a:schemeClr>
                </a:solidFill>
              </a:rPr>
              <a:t>Antonio Flores Moroco</a:t>
            </a:r>
          </a:p>
          <a:p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CICLO:	2019-01</a:t>
            </a:r>
            <a:endParaRPr lang="es-PE" sz="2100" dirty="0">
              <a:solidFill>
                <a:schemeClr val="tx1">
                  <a:lumMod val="95000"/>
                </a:schemeClr>
              </a:solidFill>
            </a:endParaRPr>
          </a:p>
          <a:p>
            <a:endParaRPr lang="es-PE" sz="2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42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8347" y="342899"/>
            <a:ext cx="9800215" cy="644237"/>
          </a:xfrm>
        </p:spPr>
        <p:txBody>
          <a:bodyPr>
            <a:normAutofit fontScale="90000"/>
          </a:bodyPr>
          <a:lstStyle/>
          <a:p>
            <a:pPr algn="ctr"/>
            <a:r>
              <a:rPr lang="es-PE" dirty="0"/>
              <a:t>¿Quiénes somos?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1174173"/>
            <a:ext cx="11119861" cy="4617027"/>
          </a:xfrm>
        </p:spPr>
        <p:txBody>
          <a:bodyPr/>
          <a:lstStyle/>
          <a:p>
            <a:endParaRPr lang="es-PE" sz="2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362145" y="1174173"/>
            <a:ext cx="8132618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24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Organización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MX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empresa tecnológica dedicada al desarrollo de programas computacionales innovadores orientados a dar soluciones nuevas y útiles para los usuarios. Nuestro nombre: </a:t>
            </a:r>
            <a:r>
              <a:rPr lang="es-MX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BlackCat</a:t>
            </a:r>
            <a:r>
              <a:rPr lang="es-MX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Technologies.</a:t>
            </a:r>
            <a:endParaRPr lang="es-P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6594" y="445268"/>
            <a:ext cx="8534400" cy="1507067"/>
          </a:xfrm>
        </p:spPr>
        <p:txBody>
          <a:bodyPr/>
          <a:lstStyle/>
          <a:p>
            <a:pPr algn="ctr"/>
            <a:r>
              <a:rPr lang="es-PE" dirty="0"/>
              <a:t>Nuestra aplicación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5299" y="1839191"/>
            <a:ext cx="8916989" cy="3917373"/>
          </a:xfrm>
        </p:spPr>
        <p:txBody>
          <a:bodyPr/>
          <a:lstStyle/>
          <a:p>
            <a:pPr algn="ctr"/>
            <a:r>
              <a:rPr lang="es-PE" sz="2800" dirty="0"/>
              <a:t>Soccer Match es una aplicación que permite a los usuarios comunicarse con otras personas, conocidas o desconocidas, para formar equipos de fútbol y separar una cancha en una determinada fecha y hora.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36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60027"/>
              </p:ext>
            </p:extLst>
          </p:nvPr>
        </p:nvGraphicFramePr>
        <p:xfrm>
          <a:off x="914400" y="1922318"/>
          <a:ext cx="10588336" cy="4503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9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37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 dirty="0" err="1">
                          <a:effectLst/>
                        </a:rPr>
                        <a:t>Codigo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Usuario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Nombre de historia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Descripcion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Encargado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u="none" strike="noStrike">
                          <a:effectLst/>
                        </a:rPr>
                        <a:t>Estado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HU001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Jugador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deseo ingresar mis credenciales para autenticarme en la aplicación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usuario registrado ingrese sus credenciales para ingresar a la aplicación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Martin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HU002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Jugador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usuario, deseo poder registrarme en la aplicación.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usuario se registre en la aplicación.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Martin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HU003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jugador, deseo poder </a:t>
                      </a:r>
                      <a:r>
                        <a:rPr lang="es-PE" sz="1400" u="none" strike="noStrike" dirty="0" err="1">
                          <a:effectLst/>
                        </a:rPr>
                        <a:t>logearme</a:t>
                      </a:r>
                      <a:r>
                        <a:rPr lang="es-PE" sz="1400" u="none" strike="noStrike" dirty="0">
                          <a:effectLst/>
                        </a:rPr>
                        <a:t> directamente después de registrarme en el aplicativo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jugador, deseo poder </a:t>
                      </a:r>
                      <a:r>
                        <a:rPr lang="es-PE" sz="1400" u="none" strike="noStrike" dirty="0" err="1">
                          <a:effectLst/>
                        </a:rPr>
                        <a:t>logearme</a:t>
                      </a:r>
                      <a:r>
                        <a:rPr lang="es-PE" sz="1400" u="none" strike="noStrike" dirty="0">
                          <a:effectLst/>
                        </a:rPr>
                        <a:t> directamente después de registrarme en el aplicativo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Martin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HU004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 </a:t>
                      </a:r>
                      <a:r>
                        <a:rPr lang="es-PE" sz="1400" u="none" strike="noStrike" dirty="0" err="1">
                          <a:effectLst/>
                        </a:rPr>
                        <a:t>logeado</a:t>
                      </a:r>
                      <a:r>
                        <a:rPr lang="es-PE" sz="1400" u="none" strike="noStrike" dirty="0">
                          <a:effectLst/>
                        </a:rPr>
                        <a:t>, deseo visualizar le listad de los equipos recomendados.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cuando el usuario se </a:t>
                      </a:r>
                      <a:r>
                        <a:rPr lang="es-PE" sz="1400" u="none" strike="noStrike" dirty="0" err="1">
                          <a:effectLst/>
                        </a:rPr>
                        <a:t>logee</a:t>
                      </a:r>
                      <a:r>
                        <a:rPr lang="es-PE" sz="1400" u="none" strike="noStrike" dirty="0">
                          <a:effectLst/>
                        </a:rPr>
                        <a:t>, pueda ver un lista de equipos recomendados para se pueda unir.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Jorge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HU005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Jugador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deseo poder visualizar los equipos en los cuales ya esté registrado.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el usuario pueda visualizar una lista de los equipos de los cuales, este forme parte.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Jorge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432322" y="483908"/>
            <a:ext cx="6641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PE" sz="5400" b="1" u="none" strike="noStrike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Historias de usuario</a:t>
            </a:r>
            <a:endParaRPr lang="es-P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61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076615"/>
              </p:ext>
            </p:extLst>
          </p:nvPr>
        </p:nvGraphicFramePr>
        <p:xfrm>
          <a:off x="509155" y="1253089"/>
          <a:ext cx="11170227" cy="5401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257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HU006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deseo visualizar información importante del equipo.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el usuario, al seleccionar un equipo, pueda visualizar información importante como los nombres de los integrantes y de sus alquileres,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Jorge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60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HU007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Jugador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deseo poder unirme a un equipo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el jugador pueda unirse al equipo que selecciono en la lista de equipos recomendados que aparece luego de </a:t>
                      </a:r>
                      <a:r>
                        <a:rPr lang="es-PE" sz="1400" u="none" strike="noStrike" dirty="0" err="1">
                          <a:effectLst/>
                        </a:rPr>
                        <a:t>logearse</a:t>
                      </a:r>
                      <a:r>
                        <a:rPr lang="es-PE" sz="1400" u="none" strike="noStrike" dirty="0">
                          <a:effectLst/>
                        </a:rPr>
                        <a:t>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Adrian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931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HU008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Jugador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 deseo poder formar mi propio equipo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Para que el jugador pueda crear equipo, deberá entrar la opción “Equipos Administrados” que se encuentra en el </a:t>
                      </a:r>
                      <a:r>
                        <a:rPr lang="es-PE" sz="1400" u="none" strike="noStrike" dirty="0" err="1">
                          <a:effectLst/>
                        </a:rPr>
                        <a:t>menu</a:t>
                      </a:r>
                      <a:r>
                        <a:rPr lang="es-PE" sz="1400" u="none" strike="noStrike" dirty="0">
                          <a:effectLst/>
                        </a:rPr>
                        <a:t>, debajo de la lista de equipos, deberá aparecer un botón “Crear equipo”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 err="1">
                          <a:effectLst/>
                        </a:rPr>
                        <a:t>Adrian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96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HU009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 Administrador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jugador, deseo poder agregar a otro jugador a mi equipo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jugador, quien creo al equipo, pueda agregar a otros jugadores a su equipo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Adrian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077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HU010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 Administrador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administrador del equipo, deseo poder visualizar la lista de miembros y alquileres realizados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el administrador del equipo pueda visualizar la lista de miembros que su equipo, así como los alquileres realizados.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 err="1">
                          <a:effectLst/>
                        </a:rPr>
                        <a:t>Adrian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321536" y="158235"/>
            <a:ext cx="7456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b="1" u="none" strike="noStrike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Historias de usuario</a:t>
            </a:r>
            <a:endParaRPr lang="es-P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01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983740"/>
              </p:ext>
            </p:extLst>
          </p:nvPr>
        </p:nvGraphicFramePr>
        <p:xfrm>
          <a:off x="955963" y="1714500"/>
          <a:ext cx="10337366" cy="4929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3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HU011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jugador, deseo elegir si unirme al alquiler del equipo o no.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 pueda elegir si si este quiere unirse al alquiler o no.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Renato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0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HU012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administrador deseo poder editar los grupos de los cuales estoy encargado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 aparezca en la factura para realizar el respecto cobro de manera equitativamente entro los demás miembros del equipo que aceptaron.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Renato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50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HU013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deseo poder pagar la cuota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 pueda realizar el pago de la cuota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Renato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HU014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 Administrador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Administrador  deseo poder alquilar una cancha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 administrador pueda realizar alquiles de las canchas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Fredy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HU015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 Administrador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Como jugador Administrador deseo poder rellenar el formulario de alquiler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Se desea que el jugador administrador pueda visualizar formulario para alquiler cancha para el equipo seleccionado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Fredy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Completado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12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HU016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Jugador Administrador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Como jugador Administrador deseo poder ver el detalle del alquiler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Se desea que el jugador administrador pueda visualizar el detalle del alquiler de la cancha seleccionada.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>
                          <a:effectLst/>
                        </a:rPr>
                        <a:t>Fredy</a:t>
                      </a:r>
                      <a:endParaRPr lang="es-P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u="none" strike="noStrike" dirty="0">
                          <a:effectLst/>
                        </a:rPr>
                        <a:t>Completado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61" marR="3761" marT="376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2321536" y="158235"/>
            <a:ext cx="7456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5400" b="1" u="none" strike="noStrike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Historias de usuario</a:t>
            </a:r>
            <a:endParaRPr lang="es-P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61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3208" y="1268567"/>
            <a:ext cx="5772109" cy="3165210"/>
          </a:xfrm>
        </p:spPr>
        <p:txBody>
          <a:bodyPr/>
          <a:lstStyle/>
          <a:p>
            <a:r>
              <a:rPr lang="es-PE" dirty="0"/>
              <a:t>La base de datos de la pagina web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11" y="751992"/>
            <a:ext cx="5508061" cy="582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022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704</Words>
  <Application>Microsoft Office PowerPoint</Application>
  <PresentationFormat>Panorámica</PresentationFormat>
  <Paragraphs>121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Century Gothic</vt:lpstr>
      <vt:lpstr>Times New Roman</vt:lpstr>
      <vt:lpstr>Wingdings 3</vt:lpstr>
      <vt:lpstr>Sector</vt:lpstr>
      <vt:lpstr>Aplicaciones open source: </vt:lpstr>
      <vt:lpstr>¿Quiénes somos?</vt:lpstr>
      <vt:lpstr>Nuestra aplicación</vt:lpstr>
      <vt:lpstr>Presentación de PowerPoint</vt:lpstr>
      <vt:lpstr>Presentación de PowerPoint</vt:lpstr>
      <vt:lpstr>Presentación de PowerPoint</vt:lpstr>
      <vt:lpstr>La base de datos de la pagina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open source:</dc:title>
  <dc:creator>Daniel</dc:creator>
  <cp:lastModifiedBy>Adrian Alexander Crespo Ames</cp:lastModifiedBy>
  <cp:revision>6</cp:revision>
  <dcterms:created xsi:type="dcterms:W3CDTF">2019-07-01T05:03:18Z</dcterms:created>
  <dcterms:modified xsi:type="dcterms:W3CDTF">2019-07-02T02:55:08Z</dcterms:modified>
</cp:coreProperties>
</file>