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SemiBold"/>
      <p:regular r:id="rId20"/>
      <p:bold r:id="rId21"/>
      <p:italic r:id="rId22"/>
      <p:boldItalic r:id="rId23"/>
    </p:embeddedFont>
    <p:embeddedFont>
      <p:font typeface="Poppins"/>
      <p:regular r:id="rId24"/>
      <p:bold r:id="rId25"/>
      <p:italic r:id="rId26"/>
      <p:boldItalic r:id="rId27"/>
    </p:embeddedFont>
    <p:embeddedFont>
      <p:font typeface="Helvetica Neue"/>
      <p:regular r:id="rId28"/>
      <p:bold r:id="rId29"/>
      <p:italic r:id="rId30"/>
      <p:boldItalic r:id="rId31"/>
    </p:embeddedFont>
    <p:embeddedFont>
      <p:font typeface="Poppins SemiBold"/>
      <p:regular r:id="rId32"/>
      <p:bold r:id="rId33"/>
      <p:italic r:id="rId34"/>
      <p:boldItalic r:id="rId35"/>
    </p:embeddedFont>
    <p:embeddedFont>
      <p:font typeface="Helvetica Neue Light"/>
      <p:regular r:id="rId36"/>
      <p:bold r:id="rId37"/>
      <p:italic r:id="rId38"/>
      <p:boldItalic r:id="rId39"/>
    </p:embeddedFont>
    <p:embeddedFont>
      <p:font typeface="Poppins ExtraBold"/>
      <p:bold r:id="rId40"/>
      <p:boldItalic r:id="rId41"/>
    </p:embeddedFont>
    <p:embeddedFont>
      <p:font typeface="Questrial"/>
      <p:regular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3">
          <p15:clr>
            <a:srgbClr val="747775"/>
          </p15:clr>
        </p15:guide>
        <p15:guide id="2" orient="horz" pos="283">
          <p15:clr>
            <a:srgbClr val="747775"/>
          </p15:clr>
        </p15:guide>
        <p15:guide id="3" orient="horz" pos="3031">
          <p15:clr>
            <a:srgbClr val="747775"/>
          </p15:clr>
        </p15:guide>
        <p15:guide id="4" pos="5556">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3"/>
        <p:guide pos="283" orient="horz"/>
        <p:guide pos="3031" orient="horz"/>
        <p:guide pos="555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oppinsExtraBold-bold.fntdata"/><Relationship Id="rId20" Type="http://schemas.openxmlformats.org/officeDocument/2006/relationships/font" Target="fonts/MontserratSemiBold-regular.fntdata"/><Relationship Id="rId42" Type="http://schemas.openxmlformats.org/officeDocument/2006/relationships/font" Target="fonts/Questrial-regular.fntdata"/><Relationship Id="rId41" Type="http://schemas.openxmlformats.org/officeDocument/2006/relationships/font" Target="fonts/PoppinsExtraBold-boldItalic.fntdata"/><Relationship Id="rId22" Type="http://schemas.openxmlformats.org/officeDocument/2006/relationships/font" Target="fonts/MontserratSemiBold-italic.fntdata"/><Relationship Id="rId21" Type="http://schemas.openxmlformats.org/officeDocument/2006/relationships/font" Target="fonts/MontserratSemiBold-bold.fntdata"/><Relationship Id="rId24" Type="http://schemas.openxmlformats.org/officeDocument/2006/relationships/font" Target="fonts/Poppins-regular.fntdata"/><Relationship Id="rId23" Type="http://schemas.openxmlformats.org/officeDocument/2006/relationships/font" Target="fonts/MontserratSemiBold-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italic.fntdata"/><Relationship Id="rId25" Type="http://schemas.openxmlformats.org/officeDocument/2006/relationships/font" Target="fonts/Poppins-bold.fntdata"/><Relationship Id="rId28" Type="http://schemas.openxmlformats.org/officeDocument/2006/relationships/font" Target="fonts/HelveticaNeue-regular.fntdata"/><Relationship Id="rId27" Type="http://schemas.openxmlformats.org/officeDocument/2006/relationships/font" Target="fonts/Poppins-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lveticaNeue-boldItalic.fntdata"/><Relationship Id="rId30" Type="http://schemas.openxmlformats.org/officeDocument/2006/relationships/font" Target="fonts/HelveticaNeue-italic.fntdata"/><Relationship Id="rId11" Type="http://schemas.openxmlformats.org/officeDocument/2006/relationships/slide" Target="slides/slide6.xml"/><Relationship Id="rId33" Type="http://schemas.openxmlformats.org/officeDocument/2006/relationships/font" Target="fonts/PoppinsSemiBold-bold.fntdata"/><Relationship Id="rId10" Type="http://schemas.openxmlformats.org/officeDocument/2006/relationships/slide" Target="slides/slide5.xml"/><Relationship Id="rId32" Type="http://schemas.openxmlformats.org/officeDocument/2006/relationships/font" Target="fonts/PoppinsSemiBold-regular.fntdata"/><Relationship Id="rId13" Type="http://schemas.openxmlformats.org/officeDocument/2006/relationships/slide" Target="slides/slide8.xml"/><Relationship Id="rId35" Type="http://schemas.openxmlformats.org/officeDocument/2006/relationships/font" Target="fonts/PoppinsSemiBold-boldItalic.fntdata"/><Relationship Id="rId12" Type="http://schemas.openxmlformats.org/officeDocument/2006/relationships/slide" Target="slides/slide7.xml"/><Relationship Id="rId34" Type="http://schemas.openxmlformats.org/officeDocument/2006/relationships/font" Target="fonts/PoppinsSemiBold-italic.fntdata"/><Relationship Id="rId15" Type="http://schemas.openxmlformats.org/officeDocument/2006/relationships/slide" Target="slides/slide10.xml"/><Relationship Id="rId37" Type="http://schemas.openxmlformats.org/officeDocument/2006/relationships/font" Target="fonts/HelveticaNeueLight-bold.fntdata"/><Relationship Id="rId14" Type="http://schemas.openxmlformats.org/officeDocument/2006/relationships/slide" Target="slides/slide9.xml"/><Relationship Id="rId36" Type="http://schemas.openxmlformats.org/officeDocument/2006/relationships/font" Target="fonts/HelveticaNeueLight-regular.fntdata"/><Relationship Id="rId17" Type="http://schemas.openxmlformats.org/officeDocument/2006/relationships/slide" Target="slides/slide12.xml"/><Relationship Id="rId39" Type="http://schemas.openxmlformats.org/officeDocument/2006/relationships/font" Target="fonts/HelveticaNeueLight-boldItalic.fntdata"/><Relationship Id="rId16" Type="http://schemas.openxmlformats.org/officeDocument/2006/relationships/slide" Target="slides/slide11.xml"/><Relationship Id="rId38" Type="http://schemas.openxmlformats.org/officeDocument/2006/relationships/font" Target="fonts/HelveticaNeueLight-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7" name="Google Shape;5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488435a861_0_3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g2488435a861_0_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8: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488435a861_0_8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g2488435a861_0_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3a5bd236af_0_24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g23a5bd236af_0_2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9: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3" name="Google Shape;6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3a5bd236af_0_29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0" name="Google Shape;70;g23a5bd236af_0_2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6: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488435a861_0_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g2488435a861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488435a861_0_1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g2488435a861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488435a861_0_18: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g2488435a861_0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488435a861_0_26: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g2488435a861_0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subtítulo" type="title">
  <p:cSld name="TITLE">
    <p:spTree>
      <p:nvGrpSpPr>
        <p:cNvPr id="9" name="Shape 9"/>
        <p:cNvGrpSpPr/>
        <p:nvPr/>
      </p:nvGrpSpPr>
      <p:grpSpPr>
        <a:xfrm>
          <a:off x="0" y="0"/>
          <a:ext cx="0" cy="0"/>
          <a:chOff x="0" y="0"/>
          <a:chExt cx="0" cy="0"/>
        </a:xfrm>
      </p:grpSpPr>
      <p:sp>
        <p:nvSpPr>
          <p:cNvPr id="10" name="Google Shape;10;p2"/>
          <p:cNvSpPr txBox="1"/>
          <p:nvPr>
            <p:ph type="title"/>
          </p:nvPr>
        </p:nvSpPr>
        <p:spPr>
          <a:xfrm>
            <a:off x="666750" y="862013"/>
            <a:ext cx="7810500" cy="1743075"/>
          </a:xfrm>
          <a:prstGeom prst="rect">
            <a:avLst/>
          </a:prstGeom>
          <a:noFill/>
          <a:ln>
            <a:noFill/>
          </a:ln>
        </p:spPr>
        <p:txBody>
          <a:bodyPr anchorCtr="0" anchor="b" bIns="19050" lIns="19050" spcFirstLastPara="1" rIns="19050" wrap="square" tIns="19050">
            <a:noAutofit/>
          </a:bodyPr>
          <a:lstStyle>
            <a:lvl1pPr lvl="0" algn="ctr">
              <a:lnSpc>
                <a:spcPct val="100000"/>
              </a:lnSpc>
              <a:spcBef>
                <a:spcPts val="0"/>
              </a:spcBef>
              <a:spcAft>
                <a:spcPts val="0"/>
              </a:spcAft>
              <a:buClr>
                <a:srgbClr val="000000"/>
              </a:buClr>
              <a:buSzPts val="700"/>
              <a:buNone/>
              <a:defRPr/>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p:txBody>
      </p:sp>
      <p:sp>
        <p:nvSpPr>
          <p:cNvPr id="11" name="Google Shape;11;p2"/>
          <p:cNvSpPr txBox="1"/>
          <p:nvPr>
            <p:ph idx="1" type="body"/>
          </p:nvPr>
        </p:nvSpPr>
        <p:spPr>
          <a:xfrm>
            <a:off x="666750" y="2652713"/>
            <a:ext cx="7810500" cy="595312"/>
          </a:xfrm>
          <a:prstGeom prst="rect">
            <a:avLst/>
          </a:prstGeom>
          <a:noFill/>
          <a:ln>
            <a:noFill/>
          </a:ln>
        </p:spPr>
        <p:txBody>
          <a:bodyPr anchorCtr="0" anchor="t" bIns="19050" lIns="19050" spcFirstLastPara="1" rIns="19050" wrap="square" tIns="19050">
            <a:noAutofit/>
          </a:bodyPr>
          <a:lstStyle>
            <a:lvl1pPr indent="-228600" lvl="0" marL="457200" algn="ctr">
              <a:lnSpc>
                <a:spcPct val="100000"/>
              </a:lnSpc>
              <a:spcBef>
                <a:spcPts val="0"/>
              </a:spcBef>
              <a:spcAft>
                <a:spcPts val="0"/>
              </a:spcAft>
              <a:buClr>
                <a:srgbClr val="000000"/>
              </a:buClr>
              <a:buSzPts val="2000"/>
              <a:buFont typeface="Helvetica Neue"/>
              <a:buNone/>
              <a:defRPr sz="2000"/>
            </a:lvl1pPr>
            <a:lvl2pPr indent="-228600" lvl="1" marL="914400" algn="ctr">
              <a:lnSpc>
                <a:spcPct val="100000"/>
              </a:lnSpc>
              <a:spcBef>
                <a:spcPts val="0"/>
              </a:spcBef>
              <a:spcAft>
                <a:spcPts val="0"/>
              </a:spcAft>
              <a:buClr>
                <a:srgbClr val="000000"/>
              </a:buClr>
              <a:buSzPts val="2000"/>
              <a:buFont typeface="Helvetica Neue"/>
              <a:buNone/>
              <a:defRPr sz="2000"/>
            </a:lvl2pPr>
            <a:lvl3pPr indent="-228600" lvl="2" marL="1371600" algn="ctr">
              <a:lnSpc>
                <a:spcPct val="100000"/>
              </a:lnSpc>
              <a:spcBef>
                <a:spcPts val="0"/>
              </a:spcBef>
              <a:spcAft>
                <a:spcPts val="0"/>
              </a:spcAft>
              <a:buClr>
                <a:srgbClr val="000000"/>
              </a:buClr>
              <a:buSzPts val="2000"/>
              <a:buFont typeface="Helvetica Neue"/>
              <a:buNone/>
              <a:defRPr sz="2000"/>
            </a:lvl3pPr>
            <a:lvl4pPr indent="-228600" lvl="3" marL="1828800" algn="ctr">
              <a:lnSpc>
                <a:spcPct val="100000"/>
              </a:lnSpc>
              <a:spcBef>
                <a:spcPts val="0"/>
              </a:spcBef>
              <a:spcAft>
                <a:spcPts val="0"/>
              </a:spcAft>
              <a:buClr>
                <a:srgbClr val="000000"/>
              </a:buClr>
              <a:buSzPts val="2000"/>
              <a:buFont typeface="Helvetica Neue"/>
              <a:buNone/>
              <a:defRPr sz="2000"/>
            </a:lvl4pPr>
            <a:lvl5pPr indent="-228600" lvl="4" marL="2286000" algn="ctr">
              <a:lnSpc>
                <a:spcPct val="100000"/>
              </a:lnSpc>
              <a:spcBef>
                <a:spcPts val="0"/>
              </a:spcBef>
              <a:spcAft>
                <a:spcPts val="0"/>
              </a:spcAft>
              <a:buClr>
                <a:srgbClr val="000000"/>
              </a:buClr>
              <a:buSzPts val="2000"/>
              <a:buFont typeface="Helvetica Neue"/>
              <a:buNone/>
              <a:defRPr sz="2000"/>
            </a:lvl5pPr>
            <a:lvl6pPr indent="-279400" lvl="5" marL="2743200" algn="l">
              <a:lnSpc>
                <a:spcPct val="100000"/>
              </a:lnSpc>
              <a:spcBef>
                <a:spcPts val="2200"/>
              </a:spcBef>
              <a:spcAft>
                <a:spcPts val="0"/>
              </a:spcAft>
              <a:buClr>
                <a:srgbClr val="000000"/>
              </a:buClr>
              <a:buSzPts val="800"/>
              <a:buChar char="•"/>
              <a:defRPr/>
            </a:lvl6pPr>
            <a:lvl7pPr indent="-279400" lvl="6" marL="3200400" algn="l">
              <a:lnSpc>
                <a:spcPct val="100000"/>
              </a:lnSpc>
              <a:spcBef>
                <a:spcPts val="2200"/>
              </a:spcBef>
              <a:spcAft>
                <a:spcPts val="0"/>
              </a:spcAft>
              <a:buClr>
                <a:srgbClr val="000000"/>
              </a:buClr>
              <a:buSzPts val="800"/>
              <a:buChar char="•"/>
              <a:defRPr/>
            </a:lvl7pPr>
            <a:lvl8pPr indent="-279400" lvl="7" marL="3657600" algn="l">
              <a:lnSpc>
                <a:spcPct val="100000"/>
              </a:lnSpc>
              <a:spcBef>
                <a:spcPts val="2200"/>
              </a:spcBef>
              <a:spcAft>
                <a:spcPts val="0"/>
              </a:spcAft>
              <a:buClr>
                <a:srgbClr val="000000"/>
              </a:buClr>
              <a:buSzPts val="800"/>
              <a:buChar char="•"/>
              <a:defRPr/>
            </a:lvl8pPr>
            <a:lvl9pPr indent="-279400" lvl="8" marL="4114800" algn="l">
              <a:lnSpc>
                <a:spcPct val="100000"/>
              </a:lnSpc>
              <a:spcBef>
                <a:spcPts val="2200"/>
              </a:spcBef>
              <a:spcAft>
                <a:spcPts val="0"/>
              </a:spcAft>
              <a:buClr>
                <a:srgbClr val="000000"/>
              </a:buClr>
              <a:buSzPts val="800"/>
              <a:buChar char="•"/>
              <a:defRPr/>
            </a:lvl9pPr>
          </a:lstStyle>
          <a:p/>
        </p:txBody>
      </p:sp>
      <p:sp>
        <p:nvSpPr>
          <p:cNvPr id="12" name="Google Shape;12;p2"/>
          <p:cNvSpPr txBox="1"/>
          <p:nvPr>
            <p:ph idx="12" type="sldNum"/>
          </p:nvPr>
        </p:nvSpPr>
        <p:spPr>
          <a:xfrm>
            <a:off x="4484637" y="4905375"/>
            <a:ext cx="169964" cy="172898"/>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fotos">
  <p:cSld name="3 fotos">
    <p:spTree>
      <p:nvGrpSpPr>
        <p:cNvPr id="43" name="Shape 43"/>
        <p:cNvGrpSpPr/>
        <p:nvPr/>
      </p:nvGrpSpPr>
      <p:grpSpPr>
        <a:xfrm>
          <a:off x="0" y="0"/>
          <a:ext cx="0" cy="0"/>
          <a:chOff x="0" y="0"/>
          <a:chExt cx="0" cy="0"/>
        </a:xfrm>
      </p:grpSpPr>
      <p:sp>
        <p:nvSpPr>
          <p:cNvPr id="44" name="Google Shape;44;p11"/>
          <p:cNvSpPr/>
          <p:nvPr>
            <p:ph idx="2" type="pic"/>
          </p:nvPr>
        </p:nvSpPr>
        <p:spPr>
          <a:xfrm>
            <a:off x="5737622" y="2643188"/>
            <a:ext cx="3121819" cy="2081212"/>
          </a:xfrm>
          <a:prstGeom prst="rect">
            <a:avLst/>
          </a:prstGeom>
          <a:noFill/>
          <a:ln>
            <a:noFill/>
          </a:ln>
        </p:spPr>
      </p:sp>
      <p:sp>
        <p:nvSpPr>
          <p:cNvPr id="45" name="Google Shape;45;p11"/>
          <p:cNvSpPr/>
          <p:nvPr>
            <p:ph idx="3" type="pic"/>
          </p:nvPr>
        </p:nvSpPr>
        <p:spPr>
          <a:xfrm>
            <a:off x="5910263" y="323850"/>
            <a:ext cx="2776537" cy="2776537"/>
          </a:xfrm>
          <a:prstGeom prst="rect">
            <a:avLst/>
          </a:prstGeom>
          <a:noFill/>
          <a:ln>
            <a:noFill/>
          </a:ln>
        </p:spPr>
      </p:sp>
      <p:sp>
        <p:nvSpPr>
          <p:cNvPr id="46" name="Google Shape;46;p11"/>
          <p:cNvSpPr/>
          <p:nvPr>
            <p:ph idx="4" type="pic"/>
          </p:nvPr>
        </p:nvSpPr>
        <p:spPr>
          <a:xfrm>
            <a:off x="-371475" y="423863"/>
            <a:ext cx="6450806" cy="4300538"/>
          </a:xfrm>
          <a:prstGeom prst="rect">
            <a:avLst/>
          </a:prstGeom>
          <a:noFill/>
          <a:ln>
            <a:noFill/>
          </a:ln>
        </p:spPr>
      </p:sp>
      <p:sp>
        <p:nvSpPr>
          <p:cNvPr id="47" name="Google Shape;47;p11"/>
          <p:cNvSpPr txBox="1"/>
          <p:nvPr>
            <p:ph idx="12" type="sldNum"/>
          </p:nvPr>
        </p:nvSpPr>
        <p:spPr>
          <a:xfrm>
            <a:off x="4484637" y="4905375"/>
            <a:ext cx="169964" cy="172898"/>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
  <p:cSld name="Cita">
    <p:spTree>
      <p:nvGrpSpPr>
        <p:cNvPr id="48" name="Shape 48"/>
        <p:cNvGrpSpPr/>
        <p:nvPr/>
      </p:nvGrpSpPr>
      <p:grpSpPr>
        <a:xfrm>
          <a:off x="0" y="0"/>
          <a:ext cx="0" cy="0"/>
          <a:chOff x="0" y="0"/>
          <a:chExt cx="0" cy="0"/>
        </a:xfrm>
      </p:grpSpPr>
      <p:sp>
        <p:nvSpPr>
          <p:cNvPr id="49" name="Google Shape;49;p12"/>
          <p:cNvSpPr txBox="1"/>
          <p:nvPr>
            <p:ph idx="1" type="body"/>
          </p:nvPr>
        </p:nvSpPr>
        <p:spPr>
          <a:xfrm>
            <a:off x="895350" y="3357563"/>
            <a:ext cx="7358063" cy="219570"/>
          </a:xfrm>
          <a:prstGeom prst="rect">
            <a:avLst/>
          </a:prstGeom>
          <a:noFill/>
          <a:ln>
            <a:noFill/>
          </a:ln>
        </p:spPr>
        <p:txBody>
          <a:bodyPr anchorCtr="0" anchor="t" bIns="19050" lIns="19050" spcFirstLastPara="1" rIns="19050" wrap="square" tIns="19050">
            <a:noAutofit/>
          </a:bodyPr>
          <a:lstStyle>
            <a:lvl1pPr indent="-228600" lvl="0" marL="457200" algn="ctr">
              <a:lnSpc>
                <a:spcPct val="100000"/>
              </a:lnSpc>
              <a:spcBef>
                <a:spcPts val="0"/>
              </a:spcBef>
              <a:spcAft>
                <a:spcPts val="0"/>
              </a:spcAft>
              <a:buClr>
                <a:srgbClr val="000000"/>
              </a:buClr>
              <a:buSzPts val="1200"/>
              <a:buFont typeface="Helvetica Neue"/>
              <a:buNone/>
              <a:defRPr i="1" sz="1200"/>
            </a:lvl1pPr>
            <a:lvl2pPr indent="-279400" lvl="1" marL="914400" algn="l">
              <a:lnSpc>
                <a:spcPct val="100000"/>
              </a:lnSpc>
              <a:spcBef>
                <a:spcPts val="2200"/>
              </a:spcBef>
              <a:spcAft>
                <a:spcPts val="0"/>
              </a:spcAft>
              <a:buClr>
                <a:srgbClr val="000000"/>
              </a:buClr>
              <a:buSzPts val="800"/>
              <a:buChar char="•"/>
              <a:defRPr/>
            </a:lvl2pPr>
            <a:lvl3pPr indent="-279400" lvl="2" marL="1371600" algn="l">
              <a:lnSpc>
                <a:spcPct val="100000"/>
              </a:lnSpc>
              <a:spcBef>
                <a:spcPts val="2200"/>
              </a:spcBef>
              <a:spcAft>
                <a:spcPts val="0"/>
              </a:spcAft>
              <a:buClr>
                <a:srgbClr val="000000"/>
              </a:buClr>
              <a:buSzPts val="800"/>
              <a:buChar char="•"/>
              <a:defRPr/>
            </a:lvl3pPr>
            <a:lvl4pPr indent="-279400" lvl="3" marL="1828800" algn="l">
              <a:lnSpc>
                <a:spcPct val="100000"/>
              </a:lnSpc>
              <a:spcBef>
                <a:spcPts val="2200"/>
              </a:spcBef>
              <a:spcAft>
                <a:spcPts val="0"/>
              </a:spcAft>
              <a:buClr>
                <a:srgbClr val="000000"/>
              </a:buClr>
              <a:buSzPts val="800"/>
              <a:buChar char="•"/>
              <a:defRPr/>
            </a:lvl4pPr>
            <a:lvl5pPr indent="-279400" lvl="4" marL="2286000" algn="l">
              <a:lnSpc>
                <a:spcPct val="100000"/>
              </a:lnSpc>
              <a:spcBef>
                <a:spcPts val="2200"/>
              </a:spcBef>
              <a:spcAft>
                <a:spcPts val="0"/>
              </a:spcAft>
              <a:buClr>
                <a:srgbClr val="000000"/>
              </a:buClr>
              <a:buSzPts val="800"/>
              <a:buChar char="•"/>
              <a:defRPr/>
            </a:lvl5pPr>
            <a:lvl6pPr indent="-279400" lvl="5" marL="2743200" algn="l">
              <a:lnSpc>
                <a:spcPct val="100000"/>
              </a:lnSpc>
              <a:spcBef>
                <a:spcPts val="2200"/>
              </a:spcBef>
              <a:spcAft>
                <a:spcPts val="0"/>
              </a:spcAft>
              <a:buClr>
                <a:srgbClr val="000000"/>
              </a:buClr>
              <a:buSzPts val="800"/>
              <a:buChar char="•"/>
              <a:defRPr/>
            </a:lvl6pPr>
            <a:lvl7pPr indent="-279400" lvl="6" marL="3200400" algn="l">
              <a:lnSpc>
                <a:spcPct val="100000"/>
              </a:lnSpc>
              <a:spcBef>
                <a:spcPts val="2200"/>
              </a:spcBef>
              <a:spcAft>
                <a:spcPts val="0"/>
              </a:spcAft>
              <a:buClr>
                <a:srgbClr val="000000"/>
              </a:buClr>
              <a:buSzPts val="800"/>
              <a:buChar char="•"/>
              <a:defRPr/>
            </a:lvl7pPr>
            <a:lvl8pPr indent="-279400" lvl="7" marL="3657600" algn="l">
              <a:lnSpc>
                <a:spcPct val="100000"/>
              </a:lnSpc>
              <a:spcBef>
                <a:spcPts val="2200"/>
              </a:spcBef>
              <a:spcAft>
                <a:spcPts val="0"/>
              </a:spcAft>
              <a:buClr>
                <a:srgbClr val="000000"/>
              </a:buClr>
              <a:buSzPts val="800"/>
              <a:buChar char="•"/>
              <a:defRPr/>
            </a:lvl8pPr>
            <a:lvl9pPr indent="-279400" lvl="8" marL="4114800" algn="l">
              <a:lnSpc>
                <a:spcPct val="100000"/>
              </a:lnSpc>
              <a:spcBef>
                <a:spcPts val="2200"/>
              </a:spcBef>
              <a:spcAft>
                <a:spcPts val="0"/>
              </a:spcAft>
              <a:buClr>
                <a:srgbClr val="000000"/>
              </a:buClr>
              <a:buSzPts val="800"/>
              <a:buChar char="•"/>
              <a:defRPr/>
            </a:lvl9pPr>
          </a:lstStyle>
          <a:p/>
        </p:txBody>
      </p:sp>
      <p:sp>
        <p:nvSpPr>
          <p:cNvPr id="50" name="Google Shape;50;p12"/>
          <p:cNvSpPr txBox="1"/>
          <p:nvPr>
            <p:ph idx="2" type="body"/>
          </p:nvPr>
        </p:nvSpPr>
        <p:spPr>
          <a:xfrm>
            <a:off x="895350" y="2278856"/>
            <a:ext cx="7358063" cy="309562"/>
          </a:xfrm>
          <a:prstGeom prst="rect">
            <a:avLst/>
          </a:prstGeom>
          <a:noFill/>
          <a:ln>
            <a:noFill/>
          </a:ln>
        </p:spPr>
        <p:txBody>
          <a:bodyPr anchorCtr="0" anchor="ctr" bIns="19050" lIns="19050" spcFirstLastPara="1" rIns="19050" wrap="square" tIns="19050">
            <a:noAutofit/>
          </a:bodyPr>
          <a:lstStyle>
            <a:lvl1pPr indent="-228600" lvl="0" marL="457200" algn="ctr">
              <a:lnSpc>
                <a:spcPct val="100000"/>
              </a:lnSpc>
              <a:spcBef>
                <a:spcPts val="0"/>
              </a:spcBef>
              <a:spcAft>
                <a:spcPts val="0"/>
              </a:spcAft>
              <a:buClr>
                <a:srgbClr val="000000"/>
              </a:buClr>
              <a:buSzPts val="1800"/>
              <a:buFont typeface="Helvetica Neue"/>
              <a:buNone/>
              <a:defRPr sz="1800">
                <a:latin typeface="Helvetica Neue"/>
                <a:ea typeface="Helvetica Neue"/>
                <a:cs typeface="Helvetica Neue"/>
                <a:sym typeface="Helvetica Neue"/>
              </a:defRPr>
            </a:lvl1pPr>
            <a:lvl2pPr indent="-279400" lvl="1" marL="914400" algn="l">
              <a:lnSpc>
                <a:spcPct val="100000"/>
              </a:lnSpc>
              <a:spcBef>
                <a:spcPts val="2200"/>
              </a:spcBef>
              <a:spcAft>
                <a:spcPts val="0"/>
              </a:spcAft>
              <a:buClr>
                <a:srgbClr val="000000"/>
              </a:buClr>
              <a:buSzPts val="800"/>
              <a:buChar char="•"/>
              <a:defRPr/>
            </a:lvl2pPr>
            <a:lvl3pPr indent="-279400" lvl="2" marL="1371600" algn="l">
              <a:lnSpc>
                <a:spcPct val="100000"/>
              </a:lnSpc>
              <a:spcBef>
                <a:spcPts val="2200"/>
              </a:spcBef>
              <a:spcAft>
                <a:spcPts val="0"/>
              </a:spcAft>
              <a:buClr>
                <a:srgbClr val="000000"/>
              </a:buClr>
              <a:buSzPts val="800"/>
              <a:buChar char="•"/>
              <a:defRPr/>
            </a:lvl3pPr>
            <a:lvl4pPr indent="-279400" lvl="3" marL="1828800" algn="l">
              <a:lnSpc>
                <a:spcPct val="100000"/>
              </a:lnSpc>
              <a:spcBef>
                <a:spcPts val="2200"/>
              </a:spcBef>
              <a:spcAft>
                <a:spcPts val="0"/>
              </a:spcAft>
              <a:buClr>
                <a:srgbClr val="000000"/>
              </a:buClr>
              <a:buSzPts val="800"/>
              <a:buChar char="•"/>
              <a:defRPr/>
            </a:lvl4pPr>
            <a:lvl5pPr indent="-279400" lvl="4" marL="2286000" algn="l">
              <a:lnSpc>
                <a:spcPct val="100000"/>
              </a:lnSpc>
              <a:spcBef>
                <a:spcPts val="2200"/>
              </a:spcBef>
              <a:spcAft>
                <a:spcPts val="0"/>
              </a:spcAft>
              <a:buClr>
                <a:srgbClr val="000000"/>
              </a:buClr>
              <a:buSzPts val="800"/>
              <a:buChar char="•"/>
              <a:defRPr/>
            </a:lvl5pPr>
            <a:lvl6pPr indent="-279400" lvl="5" marL="2743200" algn="l">
              <a:lnSpc>
                <a:spcPct val="100000"/>
              </a:lnSpc>
              <a:spcBef>
                <a:spcPts val="2200"/>
              </a:spcBef>
              <a:spcAft>
                <a:spcPts val="0"/>
              </a:spcAft>
              <a:buClr>
                <a:srgbClr val="000000"/>
              </a:buClr>
              <a:buSzPts val="800"/>
              <a:buChar char="•"/>
              <a:defRPr/>
            </a:lvl6pPr>
            <a:lvl7pPr indent="-279400" lvl="6" marL="3200400" algn="l">
              <a:lnSpc>
                <a:spcPct val="100000"/>
              </a:lnSpc>
              <a:spcBef>
                <a:spcPts val="2200"/>
              </a:spcBef>
              <a:spcAft>
                <a:spcPts val="0"/>
              </a:spcAft>
              <a:buClr>
                <a:srgbClr val="000000"/>
              </a:buClr>
              <a:buSzPts val="800"/>
              <a:buChar char="•"/>
              <a:defRPr/>
            </a:lvl7pPr>
            <a:lvl8pPr indent="-279400" lvl="7" marL="3657600" algn="l">
              <a:lnSpc>
                <a:spcPct val="100000"/>
              </a:lnSpc>
              <a:spcBef>
                <a:spcPts val="2200"/>
              </a:spcBef>
              <a:spcAft>
                <a:spcPts val="0"/>
              </a:spcAft>
              <a:buClr>
                <a:srgbClr val="000000"/>
              </a:buClr>
              <a:buSzPts val="800"/>
              <a:buChar char="•"/>
              <a:defRPr/>
            </a:lvl8pPr>
            <a:lvl9pPr indent="-279400" lvl="8" marL="4114800" algn="l">
              <a:lnSpc>
                <a:spcPct val="100000"/>
              </a:lnSpc>
              <a:spcBef>
                <a:spcPts val="2200"/>
              </a:spcBef>
              <a:spcAft>
                <a:spcPts val="0"/>
              </a:spcAft>
              <a:buClr>
                <a:srgbClr val="000000"/>
              </a:buClr>
              <a:buSzPts val="800"/>
              <a:buChar char="•"/>
              <a:defRPr/>
            </a:lvl9pPr>
          </a:lstStyle>
          <a:p/>
        </p:txBody>
      </p:sp>
      <p:sp>
        <p:nvSpPr>
          <p:cNvPr id="51" name="Google Shape;51;p12"/>
          <p:cNvSpPr txBox="1"/>
          <p:nvPr>
            <p:ph idx="12" type="sldNum"/>
          </p:nvPr>
        </p:nvSpPr>
        <p:spPr>
          <a:xfrm>
            <a:off x="4484637" y="4905375"/>
            <a:ext cx="169964" cy="172898"/>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to">
  <p:cSld name="Foto">
    <p:spTree>
      <p:nvGrpSpPr>
        <p:cNvPr id="52" name="Shape 52"/>
        <p:cNvGrpSpPr/>
        <p:nvPr/>
      </p:nvGrpSpPr>
      <p:grpSpPr>
        <a:xfrm>
          <a:off x="0" y="0"/>
          <a:ext cx="0" cy="0"/>
          <a:chOff x="0" y="0"/>
          <a:chExt cx="0" cy="0"/>
        </a:xfrm>
      </p:grpSpPr>
      <p:sp>
        <p:nvSpPr>
          <p:cNvPr id="53" name="Google Shape;53;p13"/>
          <p:cNvSpPr/>
          <p:nvPr>
            <p:ph idx="2" type="pic"/>
          </p:nvPr>
        </p:nvSpPr>
        <p:spPr>
          <a:xfrm>
            <a:off x="-19050" y="-476250"/>
            <a:ext cx="9182101" cy="6121400"/>
          </a:xfrm>
          <a:prstGeom prst="rect">
            <a:avLst/>
          </a:prstGeom>
          <a:noFill/>
          <a:ln>
            <a:noFill/>
          </a:ln>
        </p:spPr>
      </p:sp>
      <p:sp>
        <p:nvSpPr>
          <p:cNvPr id="54" name="Google Shape;54;p13"/>
          <p:cNvSpPr txBox="1"/>
          <p:nvPr>
            <p:ph idx="12" type="sldNum"/>
          </p:nvPr>
        </p:nvSpPr>
        <p:spPr>
          <a:xfrm>
            <a:off x="4484637" y="4905375"/>
            <a:ext cx="169964" cy="172898"/>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tx">
  <p:cSld name="TITLE_AND_BODY">
    <p:spTree>
      <p:nvGrpSpPr>
        <p:cNvPr id="13" name="Shape 13"/>
        <p:cNvGrpSpPr/>
        <p:nvPr/>
      </p:nvGrpSpPr>
      <p:grpSpPr>
        <a:xfrm>
          <a:off x="0" y="0"/>
          <a:ext cx="0" cy="0"/>
          <a:chOff x="0" y="0"/>
          <a:chExt cx="0" cy="0"/>
        </a:xfrm>
      </p:grpSpPr>
      <p:sp>
        <p:nvSpPr>
          <p:cNvPr id="14" name="Google Shape;14;p3"/>
          <p:cNvSpPr txBox="1"/>
          <p:nvPr>
            <p:ph idx="12" type="sldNum"/>
          </p:nvPr>
        </p:nvSpPr>
        <p:spPr>
          <a:xfrm>
            <a:off x="4484637" y="4905375"/>
            <a:ext cx="169964" cy="172898"/>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to (horizontal)">
  <p:cSld name="Foto (horizontal)">
    <p:spTree>
      <p:nvGrpSpPr>
        <p:cNvPr id="15" name="Shape 15"/>
        <p:cNvGrpSpPr/>
        <p:nvPr/>
      </p:nvGrpSpPr>
      <p:grpSpPr>
        <a:xfrm>
          <a:off x="0" y="0"/>
          <a:ext cx="0" cy="0"/>
          <a:chOff x="0" y="0"/>
          <a:chExt cx="0" cy="0"/>
        </a:xfrm>
      </p:grpSpPr>
      <p:sp>
        <p:nvSpPr>
          <p:cNvPr id="16" name="Google Shape;16;p4"/>
          <p:cNvSpPr/>
          <p:nvPr>
            <p:ph idx="2" type="pic"/>
          </p:nvPr>
        </p:nvSpPr>
        <p:spPr>
          <a:xfrm>
            <a:off x="1172238" y="-147637"/>
            <a:ext cx="6800850" cy="4533900"/>
          </a:xfrm>
          <a:prstGeom prst="rect">
            <a:avLst/>
          </a:prstGeom>
          <a:noFill/>
          <a:ln>
            <a:noFill/>
          </a:ln>
        </p:spPr>
      </p:sp>
      <p:sp>
        <p:nvSpPr>
          <p:cNvPr id="17" name="Google Shape;17;p4"/>
          <p:cNvSpPr txBox="1"/>
          <p:nvPr>
            <p:ph type="title"/>
          </p:nvPr>
        </p:nvSpPr>
        <p:spPr>
          <a:xfrm>
            <a:off x="238125" y="3567113"/>
            <a:ext cx="8667750" cy="752475"/>
          </a:xfrm>
          <a:prstGeom prst="rect">
            <a:avLst/>
          </a:prstGeom>
          <a:noFill/>
          <a:ln>
            <a:noFill/>
          </a:ln>
        </p:spPr>
        <p:txBody>
          <a:bodyPr anchorCtr="0" anchor="b" bIns="19050" lIns="19050" spcFirstLastPara="1" rIns="19050" wrap="square" tIns="19050">
            <a:noAutofit/>
          </a:bodyPr>
          <a:lstStyle>
            <a:lvl1pPr lvl="0" algn="ctr">
              <a:lnSpc>
                <a:spcPct val="100000"/>
              </a:lnSpc>
              <a:spcBef>
                <a:spcPts val="0"/>
              </a:spcBef>
              <a:spcAft>
                <a:spcPts val="0"/>
              </a:spcAft>
              <a:buClr>
                <a:srgbClr val="000000"/>
              </a:buClr>
              <a:buSzPts val="700"/>
              <a:buNone/>
              <a:defRPr/>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p:txBody>
      </p:sp>
      <p:sp>
        <p:nvSpPr>
          <p:cNvPr id="18" name="Google Shape;18;p4"/>
          <p:cNvSpPr txBox="1"/>
          <p:nvPr>
            <p:ph idx="1" type="body"/>
          </p:nvPr>
        </p:nvSpPr>
        <p:spPr>
          <a:xfrm>
            <a:off x="238125" y="4291013"/>
            <a:ext cx="8667750" cy="595312"/>
          </a:xfrm>
          <a:prstGeom prst="rect">
            <a:avLst/>
          </a:prstGeom>
          <a:noFill/>
          <a:ln>
            <a:noFill/>
          </a:ln>
        </p:spPr>
        <p:txBody>
          <a:bodyPr anchorCtr="0" anchor="t" bIns="19050" lIns="19050" spcFirstLastPara="1" rIns="19050" wrap="square" tIns="19050">
            <a:noAutofit/>
          </a:bodyPr>
          <a:lstStyle>
            <a:lvl1pPr indent="-228600" lvl="0" marL="457200" algn="ctr">
              <a:lnSpc>
                <a:spcPct val="100000"/>
              </a:lnSpc>
              <a:spcBef>
                <a:spcPts val="0"/>
              </a:spcBef>
              <a:spcAft>
                <a:spcPts val="0"/>
              </a:spcAft>
              <a:buClr>
                <a:srgbClr val="000000"/>
              </a:buClr>
              <a:buSzPts val="2000"/>
              <a:buFont typeface="Helvetica Neue"/>
              <a:buNone/>
              <a:defRPr sz="2000"/>
            </a:lvl1pPr>
            <a:lvl2pPr indent="-228600" lvl="1" marL="914400" algn="ctr">
              <a:lnSpc>
                <a:spcPct val="100000"/>
              </a:lnSpc>
              <a:spcBef>
                <a:spcPts val="0"/>
              </a:spcBef>
              <a:spcAft>
                <a:spcPts val="0"/>
              </a:spcAft>
              <a:buClr>
                <a:srgbClr val="000000"/>
              </a:buClr>
              <a:buSzPts val="2000"/>
              <a:buFont typeface="Helvetica Neue"/>
              <a:buNone/>
              <a:defRPr sz="2000"/>
            </a:lvl2pPr>
            <a:lvl3pPr indent="-228600" lvl="2" marL="1371600" algn="ctr">
              <a:lnSpc>
                <a:spcPct val="100000"/>
              </a:lnSpc>
              <a:spcBef>
                <a:spcPts val="0"/>
              </a:spcBef>
              <a:spcAft>
                <a:spcPts val="0"/>
              </a:spcAft>
              <a:buClr>
                <a:srgbClr val="000000"/>
              </a:buClr>
              <a:buSzPts val="2000"/>
              <a:buFont typeface="Helvetica Neue"/>
              <a:buNone/>
              <a:defRPr sz="2000"/>
            </a:lvl3pPr>
            <a:lvl4pPr indent="-228600" lvl="3" marL="1828800" algn="ctr">
              <a:lnSpc>
                <a:spcPct val="100000"/>
              </a:lnSpc>
              <a:spcBef>
                <a:spcPts val="0"/>
              </a:spcBef>
              <a:spcAft>
                <a:spcPts val="0"/>
              </a:spcAft>
              <a:buClr>
                <a:srgbClr val="000000"/>
              </a:buClr>
              <a:buSzPts val="2000"/>
              <a:buFont typeface="Helvetica Neue"/>
              <a:buNone/>
              <a:defRPr sz="2000"/>
            </a:lvl4pPr>
            <a:lvl5pPr indent="-228600" lvl="4" marL="2286000" algn="ctr">
              <a:lnSpc>
                <a:spcPct val="100000"/>
              </a:lnSpc>
              <a:spcBef>
                <a:spcPts val="0"/>
              </a:spcBef>
              <a:spcAft>
                <a:spcPts val="0"/>
              </a:spcAft>
              <a:buClr>
                <a:srgbClr val="000000"/>
              </a:buClr>
              <a:buSzPts val="2000"/>
              <a:buFont typeface="Helvetica Neue"/>
              <a:buNone/>
              <a:defRPr sz="2000"/>
            </a:lvl5pPr>
            <a:lvl6pPr indent="-279400" lvl="5" marL="2743200" algn="l">
              <a:lnSpc>
                <a:spcPct val="100000"/>
              </a:lnSpc>
              <a:spcBef>
                <a:spcPts val="2200"/>
              </a:spcBef>
              <a:spcAft>
                <a:spcPts val="0"/>
              </a:spcAft>
              <a:buClr>
                <a:srgbClr val="000000"/>
              </a:buClr>
              <a:buSzPts val="800"/>
              <a:buChar char="•"/>
              <a:defRPr/>
            </a:lvl6pPr>
            <a:lvl7pPr indent="-279400" lvl="6" marL="3200400" algn="l">
              <a:lnSpc>
                <a:spcPct val="100000"/>
              </a:lnSpc>
              <a:spcBef>
                <a:spcPts val="2200"/>
              </a:spcBef>
              <a:spcAft>
                <a:spcPts val="0"/>
              </a:spcAft>
              <a:buClr>
                <a:srgbClr val="000000"/>
              </a:buClr>
              <a:buSzPts val="800"/>
              <a:buChar char="•"/>
              <a:defRPr/>
            </a:lvl7pPr>
            <a:lvl8pPr indent="-279400" lvl="7" marL="3657600" algn="l">
              <a:lnSpc>
                <a:spcPct val="100000"/>
              </a:lnSpc>
              <a:spcBef>
                <a:spcPts val="2200"/>
              </a:spcBef>
              <a:spcAft>
                <a:spcPts val="0"/>
              </a:spcAft>
              <a:buClr>
                <a:srgbClr val="000000"/>
              </a:buClr>
              <a:buSzPts val="800"/>
              <a:buChar char="•"/>
              <a:defRPr/>
            </a:lvl8pPr>
            <a:lvl9pPr indent="-279400" lvl="8" marL="4114800" algn="l">
              <a:lnSpc>
                <a:spcPct val="100000"/>
              </a:lnSpc>
              <a:spcBef>
                <a:spcPts val="2200"/>
              </a:spcBef>
              <a:spcAft>
                <a:spcPts val="0"/>
              </a:spcAft>
              <a:buClr>
                <a:srgbClr val="000000"/>
              </a:buClr>
              <a:buSzPts val="800"/>
              <a:buChar char="•"/>
              <a:defRPr/>
            </a:lvl9pPr>
          </a:lstStyle>
          <a:p/>
        </p:txBody>
      </p:sp>
      <p:sp>
        <p:nvSpPr>
          <p:cNvPr id="19" name="Google Shape;19;p4"/>
          <p:cNvSpPr txBox="1"/>
          <p:nvPr>
            <p:ph idx="12" type="sldNum"/>
          </p:nvPr>
        </p:nvSpPr>
        <p:spPr>
          <a:xfrm>
            <a:off x="4484637" y="4905375"/>
            <a:ext cx="169964" cy="172898"/>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centro)">
  <p:cSld name="Título (centro)">
    <p:spTree>
      <p:nvGrpSpPr>
        <p:cNvPr id="20" name="Shape 20"/>
        <p:cNvGrpSpPr/>
        <p:nvPr/>
      </p:nvGrpSpPr>
      <p:grpSpPr>
        <a:xfrm>
          <a:off x="0" y="0"/>
          <a:ext cx="0" cy="0"/>
          <a:chOff x="0" y="0"/>
          <a:chExt cx="0" cy="0"/>
        </a:xfrm>
      </p:grpSpPr>
      <p:sp>
        <p:nvSpPr>
          <p:cNvPr id="21" name="Google Shape;21;p5"/>
          <p:cNvSpPr txBox="1"/>
          <p:nvPr>
            <p:ph type="title"/>
          </p:nvPr>
        </p:nvSpPr>
        <p:spPr>
          <a:xfrm>
            <a:off x="666750" y="1700213"/>
            <a:ext cx="7810500" cy="1743075"/>
          </a:xfrm>
          <a:prstGeom prst="rect">
            <a:avLst/>
          </a:prstGeom>
          <a:noFill/>
          <a:ln>
            <a:noFill/>
          </a:ln>
        </p:spPr>
        <p:txBody>
          <a:bodyPr anchorCtr="0" anchor="ctr" bIns="19050" lIns="19050" spcFirstLastPara="1" rIns="19050" wrap="square" tIns="19050">
            <a:noAutofit/>
          </a:bodyPr>
          <a:lstStyle>
            <a:lvl1pPr lvl="0" algn="ctr">
              <a:lnSpc>
                <a:spcPct val="100000"/>
              </a:lnSpc>
              <a:spcBef>
                <a:spcPts val="0"/>
              </a:spcBef>
              <a:spcAft>
                <a:spcPts val="0"/>
              </a:spcAft>
              <a:buClr>
                <a:srgbClr val="000000"/>
              </a:buClr>
              <a:buSzPts val="700"/>
              <a:buNone/>
              <a:defRPr/>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p:txBody>
      </p:sp>
      <p:sp>
        <p:nvSpPr>
          <p:cNvPr id="22" name="Google Shape;22;p5"/>
          <p:cNvSpPr txBox="1"/>
          <p:nvPr>
            <p:ph idx="12" type="sldNum"/>
          </p:nvPr>
        </p:nvSpPr>
        <p:spPr>
          <a:xfrm>
            <a:off x="4484637" y="4905375"/>
            <a:ext cx="169964" cy="172898"/>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to (vertical)">
  <p:cSld name="Foto (vertical)">
    <p:spTree>
      <p:nvGrpSpPr>
        <p:cNvPr id="23" name="Shape 23"/>
        <p:cNvGrpSpPr/>
        <p:nvPr/>
      </p:nvGrpSpPr>
      <p:grpSpPr>
        <a:xfrm>
          <a:off x="0" y="0"/>
          <a:ext cx="0" cy="0"/>
          <a:chOff x="0" y="0"/>
          <a:chExt cx="0" cy="0"/>
        </a:xfrm>
      </p:grpSpPr>
      <p:sp>
        <p:nvSpPr>
          <p:cNvPr id="24" name="Google Shape;24;p6"/>
          <p:cNvSpPr/>
          <p:nvPr>
            <p:ph idx="2" type="pic"/>
          </p:nvPr>
        </p:nvSpPr>
        <p:spPr>
          <a:xfrm>
            <a:off x="4810125" y="357188"/>
            <a:ext cx="4300538" cy="4300538"/>
          </a:xfrm>
          <a:prstGeom prst="rect">
            <a:avLst/>
          </a:prstGeom>
          <a:noFill/>
          <a:ln>
            <a:noFill/>
          </a:ln>
        </p:spPr>
      </p:sp>
      <p:sp>
        <p:nvSpPr>
          <p:cNvPr id="25" name="Google Shape;25;p6"/>
          <p:cNvSpPr txBox="1"/>
          <p:nvPr>
            <p:ph type="title"/>
          </p:nvPr>
        </p:nvSpPr>
        <p:spPr>
          <a:xfrm>
            <a:off x="619125" y="357188"/>
            <a:ext cx="3833813" cy="2081212"/>
          </a:xfrm>
          <a:prstGeom prst="rect">
            <a:avLst/>
          </a:prstGeom>
          <a:noFill/>
          <a:ln>
            <a:noFill/>
          </a:ln>
        </p:spPr>
        <p:txBody>
          <a:bodyPr anchorCtr="0" anchor="b" bIns="19050" lIns="19050" spcFirstLastPara="1" rIns="19050" wrap="square" tIns="19050">
            <a:noAutofit/>
          </a:bodyPr>
          <a:lstStyle>
            <a:lvl1pPr lvl="0" algn="ctr">
              <a:lnSpc>
                <a:spcPct val="100000"/>
              </a:lnSpc>
              <a:spcBef>
                <a:spcPts val="0"/>
              </a:spcBef>
              <a:spcAft>
                <a:spcPts val="0"/>
              </a:spcAft>
              <a:buClr>
                <a:srgbClr val="000000"/>
              </a:buClr>
              <a:buSzPts val="3200"/>
              <a:buFont typeface="Helvetica Neue"/>
              <a:buNone/>
              <a:defRPr sz="3200"/>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p:txBody>
      </p:sp>
      <p:sp>
        <p:nvSpPr>
          <p:cNvPr id="26" name="Google Shape;26;p6"/>
          <p:cNvSpPr txBox="1"/>
          <p:nvPr>
            <p:ph idx="1" type="body"/>
          </p:nvPr>
        </p:nvSpPr>
        <p:spPr>
          <a:xfrm>
            <a:off x="619125" y="2447925"/>
            <a:ext cx="3833813" cy="2147887"/>
          </a:xfrm>
          <a:prstGeom prst="rect">
            <a:avLst/>
          </a:prstGeom>
          <a:noFill/>
          <a:ln>
            <a:noFill/>
          </a:ln>
        </p:spPr>
        <p:txBody>
          <a:bodyPr anchorCtr="0" anchor="t" bIns="19050" lIns="19050" spcFirstLastPara="1" rIns="19050" wrap="square" tIns="19050">
            <a:noAutofit/>
          </a:bodyPr>
          <a:lstStyle>
            <a:lvl1pPr indent="-228600" lvl="0" marL="457200" algn="ctr">
              <a:lnSpc>
                <a:spcPct val="100000"/>
              </a:lnSpc>
              <a:spcBef>
                <a:spcPts val="0"/>
              </a:spcBef>
              <a:spcAft>
                <a:spcPts val="0"/>
              </a:spcAft>
              <a:buClr>
                <a:srgbClr val="000000"/>
              </a:buClr>
              <a:buSzPts val="2000"/>
              <a:buFont typeface="Helvetica Neue"/>
              <a:buNone/>
              <a:defRPr sz="2000"/>
            </a:lvl1pPr>
            <a:lvl2pPr indent="-228600" lvl="1" marL="914400" algn="ctr">
              <a:lnSpc>
                <a:spcPct val="100000"/>
              </a:lnSpc>
              <a:spcBef>
                <a:spcPts val="0"/>
              </a:spcBef>
              <a:spcAft>
                <a:spcPts val="0"/>
              </a:spcAft>
              <a:buClr>
                <a:srgbClr val="000000"/>
              </a:buClr>
              <a:buSzPts val="2000"/>
              <a:buFont typeface="Helvetica Neue"/>
              <a:buNone/>
              <a:defRPr sz="2000"/>
            </a:lvl2pPr>
            <a:lvl3pPr indent="-228600" lvl="2" marL="1371600" algn="ctr">
              <a:lnSpc>
                <a:spcPct val="100000"/>
              </a:lnSpc>
              <a:spcBef>
                <a:spcPts val="0"/>
              </a:spcBef>
              <a:spcAft>
                <a:spcPts val="0"/>
              </a:spcAft>
              <a:buClr>
                <a:srgbClr val="000000"/>
              </a:buClr>
              <a:buSzPts val="2000"/>
              <a:buFont typeface="Helvetica Neue"/>
              <a:buNone/>
              <a:defRPr sz="2000"/>
            </a:lvl3pPr>
            <a:lvl4pPr indent="-228600" lvl="3" marL="1828800" algn="ctr">
              <a:lnSpc>
                <a:spcPct val="100000"/>
              </a:lnSpc>
              <a:spcBef>
                <a:spcPts val="0"/>
              </a:spcBef>
              <a:spcAft>
                <a:spcPts val="0"/>
              </a:spcAft>
              <a:buClr>
                <a:srgbClr val="000000"/>
              </a:buClr>
              <a:buSzPts val="2000"/>
              <a:buFont typeface="Helvetica Neue"/>
              <a:buNone/>
              <a:defRPr sz="2000"/>
            </a:lvl4pPr>
            <a:lvl5pPr indent="-228600" lvl="4" marL="2286000" algn="ctr">
              <a:lnSpc>
                <a:spcPct val="100000"/>
              </a:lnSpc>
              <a:spcBef>
                <a:spcPts val="0"/>
              </a:spcBef>
              <a:spcAft>
                <a:spcPts val="0"/>
              </a:spcAft>
              <a:buClr>
                <a:srgbClr val="000000"/>
              </a:buClr>
              <a:buSzPts val="2000"/>
              <a:buFont typeface="Helvetica Neue"/>
              <a:buNone/>
              <a:defRPr sz="2000"/>
            </a:lvl5pPr>
            <a:lvl6pPr indent="-279400" lvl="5" marL="2743200" algn="l">
              <a:lnSpc>
                <a:spcPct val="100000"/>
              </a:lnSpc>
              <a:spcBef>
                <a:spcPts val="2200"/>
              </a:spcBef>
              <a:spcAft>
                <a:spcPts val="0"/>
              </a:spcAft>
              <a:buClr>
                <a:srgbClr val="000000"/>
              </a:buClr>
              <a:buSzPts val="800"/>
              <a:buChar char="•"/>
              <a:defRPr/>
            </a:lvl6pPr>
            <a:lvl7pPr indent="-279400" lvl="6" marL="3200400" algn="l">
              <a:lnSpc>
                <a:spcPct val="100000"/>
              </a:lnSpc>
              <a:spcBef>
                <a:spcPts val="2200"/>
              </a:spcBef>
              <a:spcAft>
                <a:spcPts val="0"/>
              </a:spcAft>
              <a:buClr>
                <a:srgbClr val="000000"/>
              </a:buClr>
              <a:buSzPts val="800"/>
              <a:buChar char="•"/>
              <a:defRPr/>
            </a:lvl7pPr>
            <a:lvl8pPr indent="-279400" lvl="7" marL="3657600" algn="l">
              <a:lnSpc>
                <a:spcPct val="100000"/>
              </a:lnSpc>
              <a:spcBef>
                <a:spcPts val="2200"/>
              </a:spcBef>
              <a:spcAft>
                <a:spcPts val="0"/>
              </a:spcAft>
              <a:buClr>
                <a:srgbClr val="000000"/>
              </a:buClr>
              <a:buSzPts val="800"/>
              <a:buChar char="•"/>
              <a:defRPr/>
            </a:lvl8pPr>
            <a:lvl9pPr indent="-279400" lvl="8" marL="4114800" algn="l">
              <a:lnSpc>
                <a:spcPct val="100000"/>
              </a:lnSpc>
              <a:spcBef>
                <a:spcPts val="2200"/>
              </a:spcBef>
              <a:spcAft>
                <a:spcPts val="0"/>
              </a:spcAft>
              <a:buClr>
                <a:srgbClr val="000000"/>
              </a:buClr>
              <a:buSzPts val="800"/>
              <a:buChar char="•"/>
              <a:defRPr/>
            </a:lvl9pPr>
          </a:lstStyle>
          <a:p/>
        </p:txBody>
      </p:sp>
      <p:sp>
        <p:nvSpPr>
          <p:cNvPr id="27" name="Google Shape;27;p6"/>
          <p:cNvSpPr txBox="1"/>
          <p:nvPr>
            <p:ph idx="12" type="sldNum"/>
          </p:nvPr>
        </p:nvSpPr>
        <p:spPr>
          <a:xfrm>
            <a:off x="4484637" y="4905375"/>
            <a:ext cx="169964" cy="172898"/>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arriba)">
  <p:cSld name="Título (arriba)">
    <p:spTree>
      <p:nvGrpSpPr>
        <p:cNvPr id="28" name="Shape 28"/>
        <p:cNvGrpSpPr/>
        <p:nvPr/>
      </p:nvGrpSpPr>
      <p:grpSpPr>
        <a:xfrm>
          <a:off x="0" y="0"/>
          <a:ext cx="0" cy="0"/>
          <a:chOff x="0" y="0"/>
          <a:chExt cx="0" cy="0"/>
        </a:xfrm>
      </p:grpSpPr>
      <p:sp>
        <p:nvSpPr>
          <p:cNvPr id="29" name="Google Shape;29;p7"/>
          <p:cNvSpPr txBox="1"/>
          <p:nvPr>
            <p:ph type="title"/>
          </p:nvPr>
        </p:nvSpPr>
        <p:spPr>
          <a:xfrm>
            <a:off x="633413" y="133350"/>
            <a:ext cx="7877175" cy="857250"/>
          </a:xfrm>
          <a:prstGeom prst="rect">
            <a:avLst/>
          </a:prstGeom>
          <a:noFill/>
          <a:ln>
            <a:noFill/>
          </a:ln>
        </p:spPr>
        <p:txBody>
          <a:bodyPr anchorCtr="0" anchor="ctr" bIns="19050" lIns="19050" spcFirstLastPara="1" rIns="19050" wrap="square" tIns="19050">
            <a:noAutofit/>
          </a:bodyPr>
          <a:lstStyle>
            <a:lvl1pPr lvl="0" algn="ctr">
              <a:lnSpc>
                <a:spcPct val="100000"/>
              </a:lnSpc>
              <a:spcBef>
                <a:spcPts val="0"/>
              </a:spcBef>
              <a:spcAft>
                <a:spcPts val="0"/>
              </a:spcAft>
              <a:buClr>
                <a:srgbClr val="000000"/>
              </a:buClr>
              <a:buSzPts val="700"/>
              <a:buNone/>
              <a:defRPr/>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p:txBody>
      </p:sp>
      <p:sp>
        <p:nvSpPr>
          <p:cNvPr id="30" name="Google Shape;30;p7"/>
          <p:cNvSpPr txBox="1"/>
          <p:nvPr>
            <p:ph idx="12" type="sldNum"/>
          </p:nvPr>
        </p:nvSpPr>
        <p:spPr>
          <a:xfrm>
            <a:off x="4484637" y="4905375"/>
            <a:ext cx="169964" cy="172898"/>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viñetas">
  <p:cSld name="Título y viñetas">
    <p:spTree>
      <p:nvGrpSpPr>
        <p:cNvPr id="31" name="Shape 31"/>
        <p:cNvGrpSpPr/>
        <p:nvPr/>
      </p:nvGrpSpPr>
      <p:grpSpPr>
        <a:xfrm>
          <a:off x="0" y="0"/>
          <a:ext cx="0" cy="0"/>
          <a:chOff x="0" y="0"/>
          <a:chExt cx="0" cy="0"/>
        </a:xfrm>
      </p:grpSpPr>
      <p:sp>
        <p:nvSpPr>
          <p:cNvPr id="32" name="Google Shape;32;p8"/>
          <p:cNvSpPr txBox="1"/>
          <p:nvPr>
            <p:ph type="title"/>
          </p:nvPr>
        </p:nvSpPr>
        <p:spPr>
          <a:xfrm>
            <a:off x="633413" y="133350"/>
            <a:ext cx="7877175" cy="857250"/>
          </a:xfrm>
          <a:prstGeom prst="rect">
            <a:avLst/>
          </a:prstGeom>
          <a:noFill/>
          <a:ln>
            <a:noFill/>
          </a:ln>
        </p:spPr>
        <p:txBody>
          <a:bodyPr anchorCtr="0" anchor="ctr" bIns="19050" lIns="19050" spcFirstLastPara="1" rIns="19050" wrap="square" tIns="19050">
            <a:noAutofit/>
          </a:bodyPr>
          <a:lstStyle>
            <a:lvl1pPr lvl="0" algn="ctr">
              <a:lnSpc>
                <a:spcPct val="100000"/>
              </a:lnSpc>
              <a:spcBef>
                <a:spcPts val="0"/>
              </a:spcBef>
              <a:spcAft>
                <a:spcPts val="0"/>
              </a:spcAft>
              <a:buClr>
                <a:srgbClr val="000000"/>
              </a:buClr>
              <a:buSzPts val="700"/>
              <a:buNone/>
              <a:defRPr/>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p:txBody>
      </p:sp>
      <p:sp>
        <p:nvSpPr>
          <p:cNvPr id="33" name="Google Shape;33;p8"/>
          <p:cNvSpPr txBox="1"/>
          <p:nvPr>
            <p:ph idx="1" type="body"/>
          </p:nvPr>
        </p:nvSpPr>
        <p:spPr>
          <a:xfrm>
            <a:off x="633413" y="1181100"/>
            <a:ext cx="7877175" cy="3486150"/>
          </a:xfrm>
          <a:prstGeom prst="rect">
            <a:avLst/>
          </a:prstGeom>
          <a:noFill/>
          <a:ln>
            <a:noFill/>
          </a:ln>
        </p:spPr>
        <p:txBody>
          <a:bodyPr anchorCtr="0" anchor="ctr" bIns="19050" lIns="19050" spcFirstLastPara="1" rIns="19050" wrap="square" tIns="19050">
            <a:noAutofit/>
          </a:bodyPr>
          <a:lstStyle>
            <a:lvl1pPr indent="-374650" lvl="0" marL="457200" algn="l">
              <a:lnSpc>
                <a:spcPct val="100000"/>
              </a:lnSpc>
              <a:spcBef>
                <a:spcPts val="2200"/>
              </a:spcBef>
              <a:spcAft>
                <a:spcPts val="0"/>
              </a:spcAft>
              <a:buClr>
                <a:srgbClr val="000000"/>
              </a:buClr>
              <a:buSzPts val="2300"/>
              <a:buFont typeface="Helvetica Neue"/>
              <a:buChar char="•"/>
              <a:defRPr sz="1800"/>
            </a:lvl1pPr>
            <a:lvl2pPr indent="-374650" lvl="1" marL="914400" algn="l">
              <a:lnSpc>
                <a:spcPct val="100000"/>
              </a:lnSpc>
              <a:spcBef>
                <a:spcPts val="2200"/>
              </a:spcBef>
              <a:spcAft>
                <a:spcPts val="0"/>
              </a:spcAft>
              <a:buClr>
                <a:srgbClr val="000000"/>
              </a:buClr>
              <a:buSzPts val="2300"/>
              <a:buFont typeface="Helvetica Neue"/>
              <a:buChar char="•"/>
              <a:defRPr sz="1800"/>
            </a:lvl2pPr>
            <a:lvl3pPr indent="-374650" lvl="2" marL="1371600" algn="l">
              <a:lnSpc>
                <a:spcPct val="100000"/>
              </a:lnSpc>
              <a:spcBef>
                <a:spcPts val="2200"/>
              </a:spcBef>
              <a:spcAft>
                <a:spcPts val="0"/>
              </a:spcAft>
              <a:buClr>
                <a:srgbClr val="000000"/>
              </a:buClr>
              <a:buSzPts val="2300"/>
              <a:buFont typeface="Helvetica Neue"/>
              <a:buChar char="•"/>
              <a:defRPr sz="1800"/>
            </a:lvl3pPr>
            <a:lvl4pPr indent="-374650" lvl="3" marL="1828800" algn="l">
              <a:lnSpc>
                <a:spcPct val="100000"/>
              </a:lnSpc>
              <a:spcBef>
                <a:spcPts val="2200"/>
              </a:spcBef>
              <a:spcAft>
                <a:spcPts val="0"/>
              </a:spcAft>
              <a:buClr>
                <a:srgbClr val="000000"/>
              </a:buClr>
              <a:buSzPts val="2300"/>
              <a:buFont typeface="Helvetica Neue"/>
              <a:buChar char="•"/>
              <a:defRPr sz="1800"/>
            </a:lvl4pPr>
            <a:lvl5pPr indent="-374650" lvl="4" marL="2286000" algn="l">
              <a:lnSpc>
                <a:spcPct val="100000"/>
              </a:lnSpc>
              <a:spcBef>
                <a:spcPts val="2200"/>
              </a:spcBef>
              <a:spcAft>
                <a:spcPts val="0"/>
              </a:spcAft>
              <a:buClr>
                <a:srgbClr val="000000"/>
              </a:buClr>
              <a:buSzPts val="2300"/>
              <a:buFont typeface="Helvetica Neue"/>
              <a:buChar char="•"/>
              <a:defRPr sz="1800"/>
            </a:lvl5pPr>
            <a:lvl6pPr indent="-279400" lvl="5" marL="2743200" algn="l">
              <a:lnSpc>
                <a:spcPct val="100000"/>
              </a:lnSpc>
              <a:spcBef>
                <a:spcPts val="2200"/>
              </a:spcBef>
              <a:spcAft>
                <a:spcPts val="0"/>
              </a:spcAft>
              <a:buClr>
                <a:srgbClr val="000000"/>
              </a:buClr>
              <a:buSzPts val="800"/>
              <a:buChar char="•"/>
              <a:defRPr/>
            </a:lvl6pPr>
            <a:lvl7pPr indent="-279400" lvl="6" marL="3200400" algn="l">
              <a:lnSpc>
                <a:spcPct val="100000"/>
              </a:lnSpc>
              <a:spcBef>
                <a:spcPts val="2200"/>
              </a:spcBef>
              <a:spcAft>
                <a:spcPts val="0"/>
              </a:spcAft>
              <a:buClr>
                <a:srgbClr val="000000"/>
              </a:buClr>
              <a:buSzPts val="800"/>
              <a:buChar char="•"/>
              <a:defRPr/>
            </a:lvl7pPr>
            <a:lvl8pPr indent="-279400" lvl="7" marL="3657600" algn="l">
              <a:lnSpc>
                <a:spcPct val="100000"/>
              </a:lnSpc>
              <a:spcBef>
                <a:spcPts val="2200"/>
              </a:spcBef>
              <a:spcAft>
                <a:spcPts val="0"/>
              </a:spcAft>
              <a:buClr>
                <a:srgbClr val="000000"/>
              </a:buClr>
              <a:buSzPts val="800"/>
              <a:buChar char="•"/>
              <a:defRPr/>
            </a:lvl8pPr>
            <a:lvl9pPr indent="-279400" lvl="8" marL="4114800" algn="l">
              <a:lnSpc>
                <a:spcPct val="100000"/>
              </a:lnSpc>
              <a:spcBef>
                <a:spcPts val="2200"/>
              </a:spcBef>
              <a:spcAft>
                <a:spcPts val="0"/>
              </a:spcAft>
              <a:buClr>
                <a:srgbClr val="000000"/>
              </a:buClr>
              <a:buSzPts val="800"/>
              <a:buChar char="•"/>
              <a:defRPr/>
            </a:lvl9pPr>
          </a:lstStyle>
          <a:p/>
        </p:txBody>
      </p:sp>
      <p:sp>
        <p:nvSpPr>
          <p:cNvPr id="34" name="Google Shape;34;p8"/>
          <p:cNvSpPr txBox="1"/>
          <p:nvPr>
            <p:ph idx="12" type="sldNum"/>
          </p:nvPr>
        </p:nvSpPr>
        <p:spPr>
          <a:xfrm>
            <a:off x="4484637" y="4905375"/>
            <a:ext cx="169964" cy="172898"/>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iñetas y foto">
  <p:cSld name="Título, viñetas y foto">
    <p:spTree>
      <p:nvGrpSpPr>
        <p:cNvPr id="35" name="Shape 35"/>
        <p:cNvGrpSpPr/>
        <p:nvPr/>
      </p:nvGrpSpPr>
      <p:grpSpPr>
        <a:xfrm>
          <a:off x="0" y="0"/>
          <a:ext cx="0" cy="0"/>
          <a:chOff x="0" y="0"/>
          <a:chExt cx="0" cy="0"/>
        </a:xfrm>
      </p:grpSpPr>
      <p:sp>
        <p:nvSpPr>
          <p:cNvPr id="36" name="Google Shape;36;p9"/>
          <p:cNvSpPr/>
          <p:nvPr>
            <p:ph idx="2" type="pic"/>
          </p:nvPr>
        </p:nvSpPr>
        <p:spPr>
          <a:xfrm>
            <a:off x="4110038" y="1181100"/>
            <a:ext cx="5229225" cy="3486150"/>
          </a:xfrm>
          <a:prstGeom prst="rect">
            <a:avLst/>
          </a:prstGeom>
          <a:noFill/>
          <a:ln>
            <a:noFill/>
          </a:ln>
        </p:spPr>
      </p:sp>
      <p:sp>
        <p:nvSpPr>
          <p:cNvPr id="37" name="Google Shape;37;p9"/>
          <p:cNvSpPr txBox="1"/>
          <p:nvPr>
            <p:ph type="title"/>
          </p:nvPr>
        </p:nvSpPr>
        <p:spPr>
          <a:xfrm>
            <a:off x="633413" y="133350"/>
            <a:ext cx="7877175" cy="857250"/>
          </a:xfrm>
          <a:prstGeom prst="rect">
            <a:avLst/>
          </a:prstGeom>
          <a:noFill/>
          <a:ln>
            <a:noFill/>
          </a:ln>
        </p:spPr>
        <p:txBody>
          <a:bodyPr anchorCtr="0" anchor="ctr" bIns="19050" lIns="19050" spcFirstLastPara="1" rIns="19050" wrap="square" tIns="19050">
            <a:noAutofit/>
          </a:bodyPr>
          <a:lstStyle>
            <a:lvl1pPr lvl="0" algn="ctr">
              <a:lnSpc>
                <a:spcPct val="100000"/>
              </a:lnSpc>
              <a:spcBef>
                <a:spcPts val="0"/>
              </a:spcBef>
              <a:spcAft>
                <a:spcPts val="0"/>
              </a:spcAft>
              <a:buClr>
                <a:srgbClr val="000000"/>
              </a:buClr>
              <a:buSzPts val="700"/>
              <a:buNone/>
              <a:defRPr/>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p:txBody>
      </p:sp>
      <p:sp>
        <p:nvSpPr>
          <p:cNvPr id="38" name="Google Shape;38;p9"/>
          <p:cNvSpPr txBox="1"/>
          <p:nvPr>
            <p:ph idx="1" type="body"/>
          </p:nvPr>
        </p:nvSpPr>
        <p:spPr>
          <a:xfrm>
            <a:off x="633413" y="1181100"/>
            <a:ext cx="3833813" cy="3486150"/>
          </a:xfrm>
          <a:prstGeom prst="rect">
            <a:avLst/>
          </a:prstGeom>
          <a:noFill/>
          <a:ln>
            <a:noFill/>
          </a:ln>
        </p:spPr>
        <p:txBody>
          <a:bodyPr anchorCtr="0" anchor="ctr" bIns="19050" lIns="19050" spcFirstLastPara="1" rIns="19050" wrap="square" tIns="19050">
            <a:noAutofit/>
          </a:bodyPr>
          <a:lstStyle>
            <a:lvl1pPr indent="-342900" lvl="0" marL="457200" algn="l">
              <a:lnSpc>
                <a:spcPct val="100000"/>
              </a:lnSpc>
              <a:spcBef>
                <a:spcPts val="1700"/>
              </a:spcBef>
              <a:spcAft>
                <a:spcPts val="0"/>
              </a:spcAft>
              <a:buClr>
                <a:srgbClr val="000000"/>
              </a:buClr>
              <a:buSzPts val="1800"/>
              <a:buFont typeface="Helvetica Neue"/>
              <a:buChar char="•"/>
              <a:defRPr sz="1400"/>
            </a:lvl1pPr>
            <a:lvl2pPr indent="-342900" lvl="1" marL="914400" algn="l">
              <a:lnSpc>
                <a:spcPct val="100000"/>
              </a:lnSpc>
              <a:spcBef>
                <a:spcPts val="1700"/>
              </a:spcBef>
              <a:spcAft>
                <a:spcPts val="0"/>
              </a:spcAft>
              <a:buClr>
                <a:srgbClr val="000000"/>
              </a:buClr>
              <a:buSzPts val="1800"/>
              <a:buFont typeface="Helvetica Neue"/>
              <a:buChar char="•"/>
              <a:defRPr sz="1400"/>
            </a:lvl2pPr>
            <a:lvl3pPr indent="-342900" lvl="2" marL="1371600" algn="l">
              <a:lnSpc>
                <a:spcPct val="100000"/>
              </a:lnSpc>
              <a:spcBef>
                <a:spcPts val="1700"/>
              </a:spcBef>
              <a:spcAft>
                <a:spcPts val="0"/>
              </a:spcAft>
              <a:buClr>
                <a:srgbClr val="000000"/>
              </a:buClr>
              <a:buSzPts val="1800"/>
              <a:buFont typeface="Helvetica Neue"/>
              <a:buChar char="•"/>
              <a:defRPr sz="1400"/>
            </a:lvl3pPr>
            <a:lvl4pPr indent="-342900" lvl="3" marL="1828800" algn="l">
              <a:lnSpc>
                <a:spcPct val="100000"/>
              </a:lnSpc>
              <a:spcBef>
                <a:spcPts val="1700"/>
              </a:spcBef>
              <a:spcAft>
                <a:spcPts val="0"/>
              </a:spcAft>
              <a:buClr>
                <a:srgbClr val="000000"/>
              </a:buClr>
              <a:buSzPts val="1800"/>
              <a:buFont typeface="Helvetica Neue"/>
              <a:buChar char="•"/>
              <a:defRPr sz="1400"/>
            </a:lvl4pPr>
            <a:lvl5pPr indent="-342900" lvl="4" marL="2286000" algn="l">
              <a:lnSpc>
                <a:spcPct val="100000"/>
              </a:lnSpc>
              <a:spcBef>
                <a:spcPts val="1700"/>
              </a:spcBef>
              <a:spcAft>
                <a:spcPts val="0"/>
              </a:spcAft>
              <a:buClr>
                <a:srgbClr val="000000"/>
              </a:buClr>
              <a:buSzPts val="1800"/>
              <a:buFont typeface="Helvetica Neue"/>
              <a:buChar char="•"/>
              <a:defRPr sz="1400"/>
            </a:lvl5pPr>
            <a:lvl6pPr indent="-279400" lvl="5" marL="2743200" algn="l">
              <a:lnSpc>
                <a:spcPct val="100000"/>
              </a:lnSpc>
              <a:spcBef>
                <a:spcPts val="2200"/>
              </a:spcBef>
              <a:spcAft>
                <a:spcPts val="0"/>
              </a:spcAft>
              <a:buClr>
                <a:srgbClr val="000000"/>
              </a:buClr>
              <a:buSzPts val="800"/>
              <a:buChar char="•"/>
              <a:defRPr/>
            </a:lvl6pPr>
            <a:lvl7pPr indent="-279400" lvl="6" marL="3200400" algn="l">
              <a:lnSpc>
                <a:spcPct val="100000"/>
              </a:lnSpc>
              <a:spcBef>
                <a:spcPts val="2200"/>
              </a:spcBef>
              <a:spcAft>
                <a:spcPts val="0"/>
              </a:spcAft>
              <a:buClr>
                <a:srgbClr val="000000"/>
              </a:buClr>
              <a:buSzPts val="800"/>
              <a:buChar char="•"/>
              <a:defRPr/>
            </a:lvl7pPr>
            <a:lvl8pPr indent="-279400" lvl="7" marL="3657600" algn="l">
              <a:lnSpc>
                <a:spcPct val="100000"/>
              </a:lnSpc>
              <a:spcBef>
                <a:spcPts val="2200"/>
              </a:spcBef>
              <a:spcAft>
                <a:spcPts val="0"/>
              </a:spcAft>
              <a:buClr>
                <a:srgbClr val="000000"/>
              </a:buClr>
              <a:buSzPts val="800"/>
              <a:buChar char="•"/>
              <a:defRPr/>
            </a:lvl8pPr>
            <a:lvl9pPr indent="-279400" lvl="8" marL="4114800" algn="l">
              <a:lnSpc>
                <a:spcPct val="100000"/>
              </a:lnSpc>
              <a:spcBef>
                <a:spcPts val="2200"/>
              </a:spcBef>
              <a:spcAft>
                <a:spcPts val="0"/>
              </a:spcAft>
              <a:buClr>
                <a:srgbClr val="000000"/>
              </a:buClr>
              <a:buSzPts val="800"/>
              <a:buChar char="•"/>
              <a:defRPr/>
            </a:lvl9pPr>
          </a:lstStyle>
          <a:p/>
        </p:txBody>
      </p:sp>
      <p:sp>
        <p:nvSpPr>
          <p:cNvPr id="39" name="Google Shape;39;p9"/>
          <p:cNvSpPr txBox="1"/>
          <p:nvPr>
            <p:ph idx="12" type="sldNum"/>
          </p:nvPr>
        </p:nvSpPr>
        <p:spPr>
          <a:xfrm>
            <a:off x="4484637" y="4905375"/>
            <a:ext cx="169964" cy="172898"/>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ñetas">
  <p:cSld name="Viñetas">
    <p:spTree>
      <p:nvGrpSpPr>
        <p:cNvPr id="40" name="Shape 40"/>
        <p:cNvGrpSpPr/>
        <p:nvPr/>
      </p:nvGrpSpPr>
      <p:grpSpPr>
        <a:xfrm>
          <a:off x="0" y="0"/>
          <a:ext cx="0" cy="0"/>
          <a:chOff x="0" y="0"/>
          <a:chExt cx="0" cy="0"/>
        </a:xfrm>
      </p:grpSpPr>
      <p:sp>
        <p:nvSpPr>
          <p:cNvPr id="41" name="Google Shape;41;p10"/>
          <p:cNvSpPr txBox="1"/>
          <p:nvPr>
            <p:ph idx="1" type="body"/>
          </p:nvPr>
        </p:nvSpPr>
        <p:spPr>
          <a:xfrm>
            <a:off x="633413" y="666750"/>
            <a:ext cx="7877175" cy="3810000"/>
          </a:xfrm>
          <a:prstGeom prst="rect">
            <a:avLst/>
          </a:prstGeom>
          <a:noFill/>
          <a:ln>
            <a:noFill/>
          </a:ln>
        </p:spPr>
        <p:txBody>
          <a:bodyPr anchorCtr="0" anchor="ctr" bIns="19050" lIns="19050" spcFirstLastPara="1" rIns="19050" wrap="square" tIns="19050">
            <a:noAutofit/>
          </a:bodyPr>
          <a:lstStyle>
            <a:lvl1pPr indent="-374650" lvl="0" marL="457200" algn="l">
              <a:lnSpc>
                <a:spcPct val="100000"/>
              </a:lnSpc>
              <a:spcBef>
                <a:spcPts val="2200"/>
              </a:spcBef>
              <a:spcAft>
                <a:spcPts val="0"/>
              </a:spcAft>
              <a:buClr>
                <a:srgbClr val="000000"/>
              </a:buClr>
              <a:buSzPts val="2300"/>
              <a:buFont typeface="Helvetica Neue"/>
              <a:buChar char="•"/>
              <a:defRPr sz="1800"/>
            </a:lvl1pPr>
            <a:lvl2pPr indent="-374650" lvl="1" marL="914400" algn="l">
              <a:lnSpc>
                <a:spcPct val="100000"/>
              </a:lnSpc>
              <a:spcBef>
                <a:spcPts val="2200"/>
              </a:spcBef>
              <a:spcAft>
                <a:spcPts val="0"/>
              </a:spcAft>
              <a:buClr>
                <a:srgbClr val="000000"/>
              </a:buClr>
              <a:buSzPts val="2300"/>
              <a:buFont typeface="Helvetica Neue"/>
              <a:buChar char="•"/>
              <a:defRPr sz="1800"/>
            </a:lvl2pPr>
            <a:lvl3pPr indent="-374650" lvl="2" marL="1371600" algn="l">
              <a:lnSpc>
                <a:spcPct val="100000"/>
              </a:lnSpc>
              <a:spcBef>
                <a:spcPts val="2200"/>
              </a:spcBef>
              <a:spcAft>
                <a:spcPts val="0"/>
              </a:spcAft>
              <a:buClr>
                <a:srgbClr val="000000"/>
              </a:buClr>
              <a:buSzPts val="2300"/>
              <a:buFont typeface="Helvetica Neue"/>
              <a:buChar char="•"/>
              <a:defRPr sz="1800"/>
            </a:lvl3pPr>
            <a:lvl4pPr indent="-374650" lvl="3" marL="1828800" algn="l">
              <a:lnSpc>
                <a:spcPct val="100000"/>
              </a:lnSpc>
              <a:spcBef>
                <a:spcPts val="2200"/>
              </a:spcBef>
              <a:spcAft>
                <a:spcPts val="0"/>
              </a:spcAft>
              <a:buClr>
                <a:srgbClr val="000000"/>
              </a:buClr>
              <a:buSzPts val="2300"/>
              <a:buFont typeface="Helvetica Neue"/>
              <a:buChar char="•"/>
              <a:defRPr sz="1800"/>
            </a:lvl4pPr>
            <a:lvl5pPr indent="-374650" lvl="4" marL="2286000" algn="l">
              <a:lnSpc>
                <a:spcPct val="100000"/>
              </a:lnSpc>
              <a:spcBef>
                <a:spcPts val="2200"/>
              </a:spcBef>
              <a:spcAft>
                <a:spcPts val="0"/>
              </a:spcAft>
              <a:buClr>
                <a:srgbClr val="000000"/>
              </a:buClr>
              <a:buSzPts val="2300"/>
              <a:buFont typeface="Helvetica Neue"/>
              <a:buChar char="•"/>
              <a:defRPr sz="1800"/>
            </a:lvl5pPr>
            <a:lvl6pPr indent="-279400" lvl="5" marL="2743200" algn="l">
              <a:lnSpc>
                <a:spcPct val="100000"/>
              </a:lnSpc>
              <a:spcBef>
                <a:spcPts val="2200"/>
              </a:spcBef>
              <a:spcAft>
                <a:spcPts val="0"/>
              </a:spcAft>
              <a:buClr>
                <a:srgbClr val="000000"/>
              </a:buClr>
              <a:buSzPts val="800"/>
              <a:buChar char="•"/>
              <a:defRPr/>
            </a:lvl6pPr>
            <a:lvl7pPr indent="-279400" lvl="6" marL="3200400" algn="l">
              <a:lnSpc>
                <a:spcPct val="100000"/>
              </a:lnSpc>
              <a:spcBef>
                <a:spcPts val="2200"/>
              </a:spcBef>
              <a:spcAft>
                <a:spcPts val="0"/>
              </a:spcAft>
              <a:buClr>
                <a:srgbClr val="000000"/>
              </a:buClr>
              <a:buSzPts val="800"/>
              <a:buChar char="•"/>
              <a:defRPr/>
            </a:lvl7pPr>
            <a:lvl8pPr indent="-279400" lvl="7" marL="3657600" algn="l">
              <a:lnSpc>
                <a:spcPct val="100000"/>
              </a:lnSpc>
              <a:spcBef>
                <a:spcPts val="2200"/>
              </a:spcBef>
              <a:spcAft>
                <a:spcPts val="0"/>
              </a:spcAft>
              <a:buClr>
                <a:srgbClr val="000000"/>
              </a:buClr>
              <a:buSzPts val="800"/>
              <a:buChar char="•"/>
              <a:defRPr/>
            </a:lvl8pPr>
            <a:lvl9pPr indent="-279400" lvl="8" marL="4114800" algn="l">
              <a:lnSpc>
                <a:spcPct val="100000"/>
              </a:lnSpc>
              <a:spcBef>
                <a:spcPts val="2200"/>
              </a:spcBef>
              <a:spcAft>
                <a:spcPts val="0"/>
              </a:spcAft>
              <a:buClr>
                <a:srgbClr val="000000"/>
              </a:buClr>
              <a:buSzPts val="800"/>
              <a:buChar char="•"/>
              <a:defRPr/>
            </a:lvl9pPr>
          </a:lstStyle>
          <a:p/>
        </p:txBody>
      </p:sp>
      <p:sp>
        <p:nvSpPr>
          <p:cNvPr id="42" name="Google Shape;42;p10"/>
          <p:cNvSpPr txBox="1"/>
          <p:nvPr>
            <p:ph idx="12" type="sldNum"/>
          </p:nvPr>
        </p:nvSpPr>
        <p:spPr>
          <a:xfrm>
            <a:off x="4484637" y="4905375"/>
            <a:ext cx="169964" cy="172898"/>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33413" y="133350"/>
            <a:ext cx="7877175" cy="857250"/>
          </a:xfrm>
          <a:prstGeom prst="rect">
            <a:avLst/>
          </a:prstGeom>
          <a:noFill/>
          <a:ln>
            <a:noFill/>
          </a:ln>
        </p:spPr>
        <p:txBody>
          <a:bodyPr anchorCtr="0" anchor="ctr" bIns="19050" lIns="19050" spcFirstLastPara="1" rIns="19050" wrap="square" tIns="19050">
            <a:noAutofit/>
          </a:bodyPr>
          <a:lstStyle>
            <a:lvl1pPr lv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7" name="Google Shape;7;p1"/>
          <p:cNvSpPr txBox="1"/>
          <p:nvPr>
            <p:ph idx="1" type="body"/>
          </p:nvPr>
        </p:nvSpPr>
        <p:spPr>
          <a:xfrm>
            <a:off x="633413" y="1181100"/>
            <a:ext cx="7877175" cy="3486150"/>
          </a:xfrm>
          <a:prstGeom prst="rect">
            <a:avLst/>
          </a:prstGeom>
          <a:noFill/>
          <a:ln>
            <a:noFill/>
          </a:ln>
        </p:spPr>
        <p:txBody>
          <a:bodyPr anchorCtr="0" anchor="ctr" bIns="19050" lIns="19050" spcFirstLastPara="1" rIns="19050" wrap="square" tIns="19050">
            <a:noAutofit/>
          </a:bodyPr>
          <a:lstStyle>
            <a:lvl1pPr indent="-381000" lvl="0" marL="4572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9pPr>
          </a:lstStyle>
          <a:p/>
        </p:txBody>
      </p:sp>
      <p:sp>
        <p:nvSpPr>
          <p:cNvPr id="8" name="Google Shape;8;p1"/>
          <p:cNvSpPr txBox="1"/>
          <p:nvPr>
            <p:ph idx="12" type="sldNum"/>
          </p:nvPr>
        </p:nvSpPr>
        <p:spPr>
          <a:xfrm>
            <a:off x="4484637" y="4905375"/>
            <a:ext cx="169964" cy="172898"/>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4"/>
          <p:cNvPicPr preferRelativeResize="0"/>
          <p:nvPr/>
        </p:nvPicPr>
        <p:blipFill rotWithShape="1">
          <a:blip r:embed="rId3">
            <a:alphaModFix/>
          </a:blip>
          <a:srcRect b="0" l="0" r="0" t="8983"/>
          <a:stretch/>
        </p:blipFill>
        <p:spPr>
          <a:xfrm>
            <a:off x="-76200" y="0"/>
            <a:ext cx="9220200" cy="5143500"/>
          </a:xfrm>
          <a:prstGeom prst="rect">
            <a:avLst/>
          </a:prstGeom>
          <a:noFill/>
          <a:ln>
            <a:noFill/>
          </a:ln>
        </p:spPr>
      </p:pic>
      <p:sp>
        <p:nvSpPr>
          <p:cNvPr id="60" name="Google Shape;60;p14"/>
          <p:cNvSpPr txBox="1"/>
          <p:nvPr/>
        </p:nvSpPr>
        <p:spPr>
          <a:xfrm>
            <a:off x="732524" y="1232263"/>
            <a:ext cx="4100400" cy="1381200"/>
          </a:xfrm>
          <a:prstGeom prst="rect">
            <a:avLst/>
          </a:prstGeom>
          <a:noFill/>
          <a:ln>
            <a:noFill/>
          </a:ln>
        </p:spPr>
        <p:txBody>
          <a:bodyPr anchorCtr="0" anchor="ctr" bIns="19050" lIns="19050" spcFirstLastPara="1" rIns="19050" wrap="square" tIns="19050">
            <a:noAutofit/>
          </a:bodyPr>
          <a:lstStyle/>
          <a:p>
            <a:pPr indent="0" lvl="0" marL="0" marR="0" rtl="0" algn="l">
              <a:lnSpc>
                <a:spcPct val="80000"/>
              </a:lnSpc>
              <a:spcBef>
                <a:spcPts val="0"/>
              </a:spcBef>
              <a:spcAft>
                <a:spcPts val="0"/>
              </a:spcAft>
              <a:buClr>
                <a:srgbClr val="BAFF43"/>
              </a:buClr>
              <a:buSzPts val="5100"/>
              <a:buFont typeface="Questrial"/>
              <a:buNone/>
            </a:pPr>
            <a:r>
              <a:rPr b="1" lang="es" sz="5100">
                <a:solidFill>
                  <a:srgbClr val="FE28FF"/>
                </a:solidFill>
                <a:latin typeface="Questrial"/>
                <a:ea typeface="Questrial"/>
                <a:cs typeface="Questrial"/>
                <a:sym typeface="Questrial"/>
              </a:rPr>
              <a:t>Amazing Events</a:t>
            </a:r>
            <a:r>
              <a:rPr b="1" i="0" lang="es" sz="5100" u="none" cap="none" strike="noStrike">
                <a:solidFill>
                  <a:srgbClr val="FE28FF"/>
                </a:solidFill>
                <a:latin typeface="Questrial"/>
                <a:ea typeface="Questrial"/>
                <a:cs typeface="Questrial"/>
                <a:sym typeface="Questrial"/>
              </a:rPr>
              <a:t> </a:t>
            </a:r>
            <a:endParaRPr b="1" i="0" sz="500" u="none" cap="none" strike="noStrike">
              <a:solidFill>
                <a:srgbClr val="FE28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3"/>
          <p:cNvPicPr preferRelativeResize="0"/>
          <p:nvPr/>
        </p:nvPicPr>
        <p:blipFill rotWithShape="1">
          <a:blip r:embed="rId3">
            <a:alphaModFix/>
          </a:blip>
          <a:srcRect b="0" l="0" r="0" t="0"/>
          <a:stretch/>
        </p:blipFill>
        <p:spPr>
          <a:xfrm>
            <a:off x="3932475" y="1158268"/>
            <a:ext cx="4748851" cy="3653206"/>
          </a:xfrm>
          <a:prstGeom prst="rect">
            <a:avLst/>
          </a:prstGeom>
          <a:noFill/>
          <a:ln>
            <a:noFill/>
          </a:ln>
        </p:spPr>
      </p:pic>
      <p:pic>
        <p:nvPicPr>
          <p:cNvPr id="144" name="Google Shape;144;p23"/>
          <p:cNvPicPr preferRelativeResize="0"/>
          <p:nvPr/>
        </p:nvPicPr>
        <p:blipFill rotWithShape="1">
          <a:blip r:embed="rId4">
            <a:alphaModFix/>
          </a:blip>
          <a:srcRect b="0" l="-28096" r="27715" t="0"/>
          <a:stretch/>
        </p:blipFill>
        <p:spPr>
          <a:xfrm rot="5400000">
            <a:off x="-1011037" y="-1011038"/>
            <a:ext cx="7165574" cy="5143500"/>
          </a:xfrm>
          <a:prstGeom prst="rect">
            <a:avLst/>
          </a:prstGeom>
          <a:noFill/>
          <a:ln>
            <a:noFill/>
          </a:ln>
        </p:spPr>
      </p:pic>
      <p:sp>
        <p:nvSpPr>
          <p:cNvPr id="145" name="Google Shape;145;p23"/>
          <p:cNvSpPr txBox="1"/>
          <p:nvPr/>
        </p:nvSpPr>
        <p:spPr>
          <a:xfrm>
            <a:off x="450000" y="1017300"/>
            <a:ext cx="3249300" cy="738900"/>
          </a:xfrm>
          <a:prstGeom prst="rect">
            <a:avLst/>
          </a:prstGeom>
          <a:noFill/>
          <a:ln>
            <a:noFill/>
          </a:ln>
        </p:spPr>
        <p:txBody>
          <a:bodyPr anchorCtr="0" anchor="ctr" bIns="91425" lIns="91425" spcFirstLastPara="1" rIns="91425" wrap="square" tIns="91425">
            <a:spAutoFit/>
          </a:bodyPr>
          <a:lstStyle/>
          <a:p>
            <a:pPr indent="-304800" lvl="0" marL="457200" marR="0" rtl="0" algn="l">
              <a:lnSpc>
                <a:spcPct val="100000"/>
              </a:lnSpc>
              <a:spcBef>
                <a:spcPts val="0"/>
              </a:spcBef>
              <a:spcAft>
                <a:spcPts val="0"/>
              </a:spcAft>
              <a:buClr>
                <a:srgbClr val="FE28FF"/>
              </a:buClr>
              <a:buSzPts val="1200"/>
              <a:buFont typeface="Questrial"/>
              <a:buChar char="●"/>
            </a:pPr>
            <a:r>
              <a:rPr lang="es" sz="1200">
                <a:solidFill>
                  <a:schemeClr val="lt1"/>
                </a:solidFill>
                <a:latin typeface="Questrial"/>
                <a:ea typeface="Questrial"/>
                <a:cs typeface="Questrial"/>
                <a:sym typeface="Questrial"/>
              </a:rPr>
              <a:t>En esta página mostraremos una tabla en la que a futuro cargaremos los valores de los eventos.</a:t>
            </a:r>
            <a:endParaRPr sz="1200">
              <a:solidFill>
                <a:schemeClr val="lt1"/>
              </a:solidFill>
              <a:latin typeface="Questrial"/>
              <a:ea typeface="Questrial"/>
              <a:cs typeface="Questrial"/>
              <a:sym typeface="Questrial"/>
            </a:endParaRPr>
          </a:p>
        </p:txBody>
      </p:sp>
      <p:sp>
        <p:nvSpPr>
          <p:cNvPr id="146" name="Google Shape;146;p23"/>
          <p:cNvSpPr txBox="1"/>
          <p:nvPr/>
        </p:nvSpPr>
        <p:spPr>
          <a:xfrm>
            <a:off x="450000" y="450000"/>
            <a:ext cx="5557800" cy="567300"/>
          </a:xfrm>
          <a:prstGeom prst="rect">
            <a:avLst/>
          </a:prstGeom>
          <a:noFill/>
          <a:ln>
            <a:noFill/>
          </a:ln>
        </p:spPr>
        <p:txBody>
          <a:bodyPr anchorCtr="0" anchor="t" bIns="19050" lIns="19050" spcFirstLastPara="1" rIns="19050" wrap="square" tIns="19050">
            <a:noAutofit/>
          </a:bodyPr>
          <a:lstStyle/>
          <a:p>
            <a:pPr indent="0" lvl="0" marL="0" marR="0" rtl="0" algn="l">
              <a:lnSpc>
                <a:spcPct val="80000"/>
              </a:lnSpc>
              <a:spcBef>
                <a:spcPts val="0"/>
              </a:spcBef>
              <a:spcAft>
                <a:spcPts val="0"/>
              </a:spcAft>
              <a:buClr>
                <a:srgbClr val="FE28FF"/>
              </a:buClr>
              <a:buSzPts val="5100"/>
              <a:buFont typeface="Questrial"/>
              <a:buNone/>
            </a:pPr>
            <a:r>
              <a:rPr lang="es" sz="1700">
                <a:solidFill>
                  <a:srgbClr val="FE28FF"/>
                </a:solidFill>
                <a:latin typeface="Montserrat SemiBold"/>
                <a:ea typeface="Montserrat SemiBold"/>
                <a:cs typeface="Montserrat SemiBold"/>
                <a:sym typeface="Montserrat SemiBold"/>
              </a:rPr>
              <a:t>&gt; </a:t>
            </a:r>
            <a:r>
              <a:rPr b="1" lang="es" sz="1700">
                <a:solidFill>
                  <a:srgbClr val="FE28FF"/>
                </a:solidFill>
                <a:latin typeface="Questrial"/>
                <a:ea typeface="Questrial"/>
                <a:cs typeface="Questrial"/>
                <a:sym typeface="Questrial"/>
              </a:rPr>
              <a:t>Stats</a:t>
            </a:r>
            <a:endParaRPr b="1" sz="1700">
              <a:solidFill>
                <a:srgbClr val="FE28FF"/>
              </a:solidFill>
              <a:latin typeface="Questrial"/>
              <a:ea typeface="Questrial"/>
              <a:cs typeface="Questrial"/>
              <a:sym typeface="Questrial"/>
            </a:endParaRPr>
          </a:p>
          <a:p>
            <a:pPr indent="0" lvl="0" marL="0" marR="0" rtl="0" algn="l">
              <a:lnSpc>
                <a:spcPct val="80000"/>
              </a:lnSpc>
              <a:spcBef>
                <a:spcPts val="0"/>
              </a:spcBef>
              <a:spcAft>
                <a:spcPts val="0"/>
              </a:spcAft>
              <a:buClr>
                <a:srgbClr val="FE28FF"/>
              </a:buClr>
              <a:buSzPts val="5100"/>
              <a:buFont typeface="Questrial"/>
              <a:buNone/>
            </a:pPr>
            <a:r>
              <a:t/>
            </a:r>
            <a:endParaRPr b="1" sz="1700">
              <a:solidFill>
                <a:srgbClr val="FE28FF"/>
              </a:solidFill>
              <a:latin typeface="Questrial"/>
              <a:ea typeface="Questrial"/>
              <a:cs typeface="Questrial"/>
              <a:sym typeface="Quest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0" name="Shape 150"/>
        <p:cNvGrpSpPr/>
        <p:nvPr/>
      </p:nvGrpSpPr>
      <p:grpSpPr>
        <a:xfrm>
          <a:off x="0" y="0"/>
          <a:ext cx="0" cy="0"/>
          <a:chOff x="0" y="0"/>
          <a:chExt cx="0" cy="0"/>
        </a:xfrm>
      </p:grpSpPr>
      <p:sp>
        <p:nvSpPr>
          <p:cNvPr id="151" name="Google Shape;151;p24"/>
          <p:cNvSpPr txBox="1"/>
          <p:nvPr/>
        </p:nvSpPr>
        <p:spPr>
          <a:xfrm>
            <a:off x="450000" y="1208250"/>
            <a:ext cx="6719100" cy="2727000"/>
          </a:xfrm>
          <a:prstGeom prst="rect">
            <a:avLst/>
          </a:prstGeom>
          <a:noFill/>
          <a:ln>
            <a:noFill/>
          </a:ln>
        </p:spPr>
        <p:txBody>
          <a:bodyPr anchorCtr="0" anchor="t" bIns="19050" lIns="19050" spcFirstLastPara="1" rIns="19050" wrap="square" tIns="19050">
            <a:noAutofit/>
          </a:bodyPr>
          <a:lstStyle/>
          <a:p>
            <a:pPr indent="-165100" lvl="0" marL="190500" marR="0" rtl="0" algn="l">
              <a:lnSpc>
                <a:spcPct val="120000"/>
              </a:lnSpc>
              <a:spcBef>
                <a:spcPts val="0"/>
              </a:spcBef>
              <a:spcAft>
                <a:spcPts val="0"/>
              </a:spcAft>
              <a:buClr>
                <a:srgbClr val="FE28FF"/>
              </a:buClr>
              <a:buSzPts val="1400"/>
              <a:buFont typeface="Questrial"/>
              <a:buChar char="•"/>
            </a:pPr>
            <a:r>
              <a:rPr lang="es">
                <a:solidFill>
                  <a:schemeClr val="lt1"/>
                </a:solidFill>
                <a:latin typeface="Questrial"/>
                <a:ea typeface="Questrial"/>
                <a:cs typeface="Questrial"/>
                <a:sym typeface="Questrial"/>
              </a:rPr>
              <a:t>Evento</a:t>
            </a:r>
            <a:endParaRPr>
              <a:solidFill>
                <a:schemeClr val="lt1"/>
              </a:solidFill>
              <a:latin typeface="Questrial"/>
              <a:ea typeface="Questrial"/>
              <a:cs typeface="Questrial"/>
              <a:sym typeface="Questrial"/>
            </a:endParaRPr>
          </a:p>
          <a:p>
            <a:pPr indent="-317500" lvl="1" marL="914400" marR="0" rtl="0" algn="l">
              <a:lnSpc>
                <a:spcPct val="120000"/>
              </a:lnSpc>
              <a:spcBef>
                <a:spcPts val="0"/>
              </a:spcBef>
              <a:spcAft>
                <a:spcPts val="0"/>
              </a:spcAft>
              <a:buClr>
                <a:srgbClr val="FE28FF"/>
              </a:buClr>
              <a:buSzPts val="1400"/>
              <a:buFont typeface="Questrial"/>
              <a:buChar char="○"/>
            </a:pPr>
            <a:r>
              <a:rPr lang="es">
                <a:solidFill>
                  <a:schemeClr val="lt1"/>
                </a:solidFill>
                <a:latin typeface="Questrial"/>
                <a:ea typeface="Questrial"/>
                <a:cs typeface="Questrial"/>
                <a:sym typeface="Questrial"/>
              </a:rPr>
              <a:t>id</a:t>
            </a:r>
            <a:endParaRPr>
              <a:solidFill>
                <a:schemeClr val="lt1"/>
              </a:solidFill>
              <a:latin typeface="Questrial"/>
              <a:ea typeface="Questrial"/>
              <a:cs typeface="Questrial"/>
              <a:sym typeface="Questrial"/>
            </a:endParaRPr>
          </a:p>
          <a:p>
            <a:pPr indent="-317500" lvl="1" marL="914400" marR="0" rtl="0" algn="l">
              <a:lnSpc>
                <a:spcPct val="120000"/>
              </a:lnSpc>
              <a:spcBef>
                <a:spcPts val="0"/>
              </a:spcBef>
              <a:spcAft>
                <a:spcPts val="0"/>
              </a:spcAft>
              <a:buClr>
                <a:srgbClr val="FE28FF"/>
              </a:buClr>
              <a:buSzPts val="1400"/>
              <a:buFont typeface="Questrial"/>
              <a:buChar char="○"/>
            </a:pPr>
            <a:r>
              <a:rPr lang="es">
                <a:solidFill>
                  <a:schemeClr val="lt1"/>
                </a:solidFill>
                <a:latin typeface="Questrial"/>
                <a:ea typeface="Questrial"/>
                <a:cs typeface="Questrial"/>
                <a:sym typeface="Questrial"/>
              </a:rPr>
              <a:t>name</a:t>
            </a:r>
            <a:endParaRPr>
              <a:solidFill>
                <a:schemeClr val="lt1"/>
              </a:solidFill>
              <a:latin typeface="Questrial"/>
              <a:ea typeface="Questrial"/>
              <a:cs typeface="Questrial"/>
              <a:sym typeface="Questrial"/>
            </a:endParaRPr>
          </a:p>
          <a:p>
            <a:pPr indent="-317500" lvl="1" marL="914400" marR="0" rtl="0" algn="l">
              <a:lnSpc>
                <a:spcPct val="120000"/>
              </a:lnSpc>
              <a:spcBef>
                <a:spcPts val="0"/>
              </a:spcBef>
              <a:spcAft>
                <a:spcPts val="0"/>
              </a:spcAft>
              <a:buClr>
                <a:srgbClr val="FE28FF"/>
              </a:buClr>
              <a:buSzPts val="1400"/>
              <a:buFont typeface="Questrial"/>
              <a:buChar char="○"/>
            </a:pPr>
            <a:r>
              <a:rPr lang="es">
                <a:solidFill>
                  <a:schemeClr val="lt1"/>
                </a:solidFill>
                <a:latin typeface="Questrial"/>
                <a:ea typeface="Questrial"/>
                <a:cs typeface="Questrial"/>
                <a:sym typeface="Questrial"/>
              </a:rPr>
              <a:t>date</a:t>
            </a:r>
            <a:endParaRPr>
              <a:solidFill>
                <a:schemeClr val="lt1"/>
              </a:solidFill>
              <a:latin typeface="Questrial"/>
              <a:ea typeface="Questrial"/>
              <a:cs typeface="Questrial"/>
              <a:sym typeface="Questrial"/>
            </a:endParaRPr>
          </a:p>
          <a:p>
            <a:pPr indent="-317500" lvl="1" marL="914400" marR="0" rtl="0" algn="l">
              <a:lnSpc>
                <a:spcPct val="120000"/>
              </a:lnSpc>
              <a:spcBef>
                <a:spcPts val="0"/>
              </a:spcBef>
              <a:spcAft>
                <a:spcPts val="0"/>
              </a:spcAft>
              <a:buClr>
                <a:srgbClr val="FE28FF"/>
              </a:buClr>
              <a:buSzPts val="1400"/>
              <a:buFont typeface="Questrial"/>
              <a:buChar char="○"/>
            </a:pPr>
            <a:r>
              <a:rPr lang="es">
                <a:solidFill>
                  <a:schemeClr val="lt1"/>
                </a:solidFill>
                <a:latin typeface="Questrial"/>
                <a:ea typeface="Questrial"/>
                <a:cs typeface="Questrial"/>
                <a:sym typeface="Questrial"/>
              </a:rPr>
              <a:t>description</a:t>
            </a:r>
            <a:endParaRPr>
              <a:solidFill>
                <a:schemeClr val="lt1"/>
              </a:solidFill>
              <a:latin typeface="Questrial"/>
              <a:ea typeface="Questrial"/>
              <a:cs typeface="Questrial"/>
              <a:sym typeface="Questrial"/>
            </a:endParaRPr>
          </a:p>
          <a:p>
            <a:pPr indent="-317500" lvl="1" marL="914400" marR="0" rtl="0" algn="l">
              <a:lnSpc>
                <a:spcPct val="120000"/>
              </a:lnSpc>
              <a:spcBef>
                <a:spcPts val="0"/>
              </a:spcBef>
              <a:spcAft>
                <a:spcPts val="0"/>
              </a:spcAft>
              <a:buClr>
                <a:srgbClr val="FE28FF"/>
              </a:buClr>
              <a:buSzPts val="1400"/>
              <a:buFont typeface="Questrial"/>
              <a:buChar char="○"/>
            </a:pPr>
            <a:r>
              <a:rPr lang="es">
                <a:solidFill>
                  <a:schemeClr val="lt1"/>
                </a:solidFill>
                <a:latin typeface="Questrial"/>
                <a:ea typeface="Questrial"/>
                <a:cs typeface="Questrial"/>
                <a:sym typeface="Questrial"/>
              </a:rPr>
              <a:t>category</a:t>
            </a:r>
            <a:endParaRPr>
              <a:solidFill>
                <a:schemeClr val="lt1"/>
              </a:solidFill>
              <a:latin typeface="Questrial"/>
              <a:ea typeface="Questrial"/>
              <a:cs typeface="Questrial"/>
              <a:sym typeface="Questrial"/>
            </a:endParaRPr>
          </a:p>
          <a:p>
            <a:pPr indent="-317500" lvl="1" marL="914400" marR="0" rtl="0" algn="l">
              <a:lnSpc>
                <a:spcPct val="120000"/>
              </a:lnSpc>
              <a:spcBef>
                <a:spcPts val="0"/>
              </a:spcBef>
              <a:spcAft>
                <a:spcPts val="0"/>
              </a:spcAft>
              <a:buClr>
                <a:srgbClr val="FE28FF"/>
              </a:buClr>
              <a:buSzPts val="1400"/>
              <a:buFont typeface="Questrial"/>
              <a:buChar char="○"/>
            </a:pPr>
            <a:r>
              <a:rPr lang="es">
                <a:solidFill>
                  <a:schemeClr val="lt1"/>
                </a:solidFill>
                <a:latin typeface="Questrial"/>
                <a:ea typeface="Questrial"/>
                <a:cs typeface="Questrial"/>
                <a:sym typeface="Questrial"/>
              </a:rPr>
              <a:t>place</a:t>
            </a:r>
            <a:endParaRPr>
              <a:solidFill>
                <a:schemeClr val="lt1"/>
              </a:solidFill>
              <a:latin typeface="Questrial"/>
              <a:ea typeface="Questrial"/>
              <a:cs typeface="Questrial"/>
              <a:sym typeface="Questrial"/>
            </a:endParaRPr>
          </a:p>
          <a:p>
            <a:pPr indent="-317500" lvl="1" marL="914400" marR="0" rtl="0" algn="l">
              <a:lnSpc>
                <a:spcPct val="120000"/>
              </a:lnSpc>
              <a:spcBef>
                <a:spcPts val="0"/>
              </a:spcBef>
              <a:spcAft>
                <a:spcPts val="0"/>
              </a:spcAft>
              <a:buClr>
                <a:srgbClr val="FE28FF"/>
              </a:buClr>
              <a:buSzPts val="1400"/>
              <a:buFont typeface="Questrial"/>
              <a:buChar char="○"/>
            </a:pPr>
            <a:r>
              <a:rPr lang="es">
                <a:solidFill>
                  <a:schemeClr val="lt1"/>
                </a:solidFill>
                <a:latin typeface="Questrial"/>
                <a:ea typeface="Questrial"/>
                <a:cs typeface="Questrial"/>
                <a:sym typeface="Questrial"/>
              </a:rPr>
              <a:t>capacity</a:t>
            </a:r>
            <a:endParaRPr>
              <a:solidFill>
                <a:schemeClr val="lt1"/>
              </a:solidFill>
              <a:latin typeface="Questrial"/>
              <a:ea typeface="Questrial"/>
              <a:cs typeface="Questrial"/>
              <a:sym typeface="Questrial"/>
            </a:endParaRPr>
          </a:p>
          <a:p>
            <a:pPr indent="-317500" lvl="1" marL="914400" marR="0" rtl="0" algn="l">
              <a:lnSpc>
                <a:spcPct val="120000"/>
              </a:lnSpc>
              <a:spcBef>
                <a:spcPts val="0"/>
              </a:spcBef>
              <a:spcAft>
                <a:spcPts val="0"/>
              </a:spcAft>
              <a:buClr>
                <a:srgbClr val="FE28FF"/>
              </a:buClr>
              <a:buSzPts val="1400"/>
              <a:buFont typeface="Questrial"/>
              <a:buChar char="○"/>
            </a:pPr>
            <a:r>
              <a:rPr lang="es">
                <a:solidFill>
                  <a:schemeClr val="lt1"/>
                </a:solidFill>
                <a:latin typeface="Questrial"/>
                <a:ea typeface="Questrial"/>
                <a:cs typeface="Questrial"/>
                <a:sym typeface="Questrial"/>
              </a:rPr>
              <a:t>assistance </a:t>
            </a:r>
            <a:r>
              <a:rPr lang="es">
                <a:solidFill>
                  <a:srgbClr val="FE28FF"/>
                </a:solidFill>
                <a:latin typeface="Questrial"/>
                <a:ea typeface="Questrial"/>
                <a:cs typeface="Questrial"/>
                <a:sym typeface="Questrial"/>
              </a:rPr>
              <a:t>or</a:t>
            </a:r>
            <a:r>
              <a:rPr lang="es">
                <a:solidFill>
                  <a:schemeClr val="lt1"/>
                </a:solidFill>
                <a:latin typeface="Questrial"/>
                <a:ea typeface="Questrial"/>
                <a:cs typeface="Questrial"/>
                <a:sym typeface="Questrial"/>
              </a:rPr>
              <a:t> estimate</a:t>
            </a:r>
            <a:endParaRPr>
              <a:solidFill>
                <a:schemeClr val="lt1"/>
              </a:solidFill>
              <a:latin typeface="Questrial"/>
              <a:ea typeface="Questrial"/>
              <a:cs typeface="Questrial"/>
              <a:sym typeface="Questrial"/>
            </a:endParaRPr>
          </a:p>
          <a:p>
            <a:pPr indent="-317500" lvl="1" marL="914400" marR="0" rtl="0" algn="l">
              <a:lnSpc>
                <a:spcPct val="120000"/>
              </a:lnSpc>
              <a:spcBef>
                <a:spcPts val="0"/>
              </a:spcBef>
              <a:spcAft>
                <a:spcPts val="0"/>
              </a:spcAft>
              <a:buClr>
                <a:srgbClr val="FE28FF"/>
              </a:buClr>
              <a:buSzPts val="1400"/>
              <a:buFont typeface="Questrial"/>
              <a:buChar char="○"/>
            </a:pPr>
            <a:r>
              <a:rPr lang="es">
                <a:solidFill>
                  <a:schemeClr val="lt1"/>
                </a:solidFill>
                <a:latin typeface="Questrial"/>
                <a:ea typeface="Questrial"/>
                <a:cs typeface="Questrial"/>
                <a:sym typeface="Questrial"/>
              </a:rPr>
              <a:t>price</a:t>
            </a:r>
            <a:endParaRPr>
              <a:solidFill>
                <a:schemeClr val="lt1"/>
              </a:solidFill>
              <a:latin typeface="Questrial"/>
              <a:ea typeface="Questrial"/>
              <a:cs typeface="Questrial"/>
              <a:sym typeface="Questrial"/>
            </a:endParaRPr>
          </a:p>
          <a:p>
            <a:pPr indent="0" lvl="0" marL="0" marR="0" rtl="0" algn="l">
              <a:lnSpc>
                <a:spcPct val="120000"/>
              </a:lnSpc>
              <a:spcBef>
                <a:spcPts val="0"/>
              </a:spcBef>
              <a:spcAft>
                <a:spcPts val="0"/>
              </a:spcAft>
              <a:buNone/>
            </a:pPr>
            <a:r>
              <a:t/>
            </a:r>
            <a:endParaRPr i="0" u="none" cap="none" strike="noStrike">
              <a:solidFill>
                <a:schemeClr val="lt1"/>
              </a:solidFill>
              <a:latin typeface="Questrial"/>
              <a:ea typeface="Questrial"/>
              <a:cs typeface="Questrial"/>
              <a:sym typeface="Questrial"/>
            </a:endParaRPr>
          </a:p>
        </p:txBody>
      </p:sp>
      <p:sp>
        <p:nvSpPr>
          <p:cNvPr id="152" name="Google Shape;152;p24"/>
          <p:cNvSpPr txBox="1"/>
          <p:nvPr/>
        </p:nvSpPr>
        <p:spPr>
          <a:xfrm>
            <a:off x="450000" y="450000"/>
            <a:ext cx="3550500" cy="5013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E28FF"/>
              </a:buClr>
              <a:buSzPts val="5100"/>
              <a:buFont typeface="Questrial"/>
              <a:buNone/>
            </a:pPr>
            <a:r>
              <a:rPr lang="es" sz="1700">
                <a:solidFill>
                  <a:srgbClr val="FE28FF"/>
                </a:solidFill>
                <a:latin typeface="Questrial"/>
                <a:ea typeface="Questrial"/>
                <a:cs typeface="Questrial"/>
                <a:sym typeface="Questrial"/>
              </a:rPr>
              <a:t>Datos</a:t>
            </a:r>
            <a:r>
              <a:rPr b="1" i="0" lang="es" sz="1700" u="none" cap="none" strike="noStrike">
                <a:solidFill>
                  <a:srgbClr val="FE28FF"/>
                </a:solidFill>
                <a:latin typeface="Questrial"/>
                <a:ea typeface="Questrial"/>
                <a:cs typeface="Questrial"/>
                <a:sym typeface="Questrial"/>
              </a:rPr>
              <a:t> </a:t>
            </a:r>
            <a:endParaRPr b="1" i="0" sz="1700" u="none" cap="none" strike="noStrike">
              <a:solidFill>
                <a:srgbClr val="FE28FF"/>
              </a:solidFill>
              <a:latin typeface="Questrial"/>
              <a:ea typeface="Questrial"/>
              <a:cs typeface="Questrial"/>
              <a:sym typeface="Questrial"/>
            </a:endParaRPr>
          </a:p>
          <a:p>
            <a:pPr indent="0" lvl="0" marL="0" marR="0" rtl="0" algn="l">
              <a:lnSpc>
                <a:spcPct val="100000"/>
              </a:lnSpc>
              <a:spcBef>
                <a:spcPts val="0"/>
              </a:spcBef>
              <a:spcAft>
                <a:spcPts val="0"/>
              </a:spcAft>
              <a:buClr>
                <a:srgbClr val="FE28FF"/>
              </a:buClr>
              <a:buSzPts val="5100"/>
              <a:buFont typeface="Questrial"/>
              <a:buNone/>
            </a:pPr>
            <a:r>
              <a:rPr b="1" lang="es">
                <a:solidFill>
                  <a:srgbClr val="FE28FF"/>
                </a:solidFill>
                <a:latin typeface="Questrial"/>
                <a:ea typeface="Questrial"/>
                <a:cs typeface="Questrial"/>
                <a:sym typeface="Questrial"/>
              </a:rPr>
              <a:t>Cada evento contiene los siguientes datos</a:t>
            </a:r>
            <a:endParaRPr b="1" i="0" u="none" cap="none" strike="noStrike">
              <a:solidFill>
                <a:srgbClr val="FE28FF"/>
              </a:solidFill>
            </a:endParaRPr>
          </a:p>
        </p:txBody>
      </p:sp>
      <p:pic>
        <p:nvPicPr>
          <p:cNvPr id="153" name="Google Shape;153;p24"/>
          <p:cNvPicPr preferRelativeResize="0"/>
          <p:nvPr/>
        </p:nvPicPr>
        <p:blipFill rotWithShape="1">
          <a:blip r:embed="rId3">
            <a:alphaModFix/>
          </a:blip>
          <a:srcRect b="0" l="-28096" r="27715" t="0"/>
          <a:stretch/>
        </p:blipFill>
        <p:spPr>
          <a:xfrm flipH="1" rot="-5400000">
            <a:off x="2989463" y="-1011038"/>
            <a:ext cx="7165574"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7" name="Shape 157"/>
        <p:cNvGrpSpPr/>
        <p:nvPr/>
      </p:nvGrpSpPr>
      <p:grpSpPr>
        <a:xfrm>
          <a:off x="0" y="0"/>
          <a:ext cx="0" cy="0"/>
          <a:chOff x="0" y="0"/>
          <a:chExt cx="0" cy="0"/>
        </a:xfrm>
      </p:grpSpPr>
      <p:pic>
        <p:nvPicPr>
          <p:cNvPr id="158" name="Google Shape;158;p25"/>
          <p:cNvPicPr preferRelativeResize="0"/>
          <p:nvPr/>
        </p:nvPicPr>
        <p:blipFill rotWithShape="1">
          <a:blip r:embed="rId3">
            <a:alphaModFix/>
          </a:blip>
          <a:srcRect b="18237" l="-220" r="-50" t="-6467"/>
          <a:stretch/>
        </p:blipFill>
        <p:spPr>
          <a:xfrm rot="10800000">
            <a:off x="-10924" y="0"/>
            <a:ext cx="9168274" cy="4538400"/>
          </a:xfrm>
          <a:prstGeom prst="rect">
            <a:avLst/>
          </a:prstGeom>
          <a:noFill/>
          <a:ln>
            <a:noFill/>
          </a:ln>
        </p:spPr>
      </p:pic>
      <p:sp>
        <p:nvSpPr>
          <p:cNvPr id="159" name="Google Shape;159;p25"/>
          <p:cNvSpPr txBox="1"/>
          <p:nvPr/>
        </p:nvSpPr>
        <p:spPr>
          <a:xfrm>
            <a:off x="769650" y="2657675"/>
            <a:ext cx="19833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Poppins SemiBold"/>
                <a:ea typeface="Poppins SemiBold"/>
                <a:cs typeface="Poppins SemiBold"/>
                <a:sym typeface="Poppins SemiBold"/>
              </a:rPr>
              <a:t>Opción 1</a:t>
            </a:r>
            <a:endParaRPr b="0" i="0" sz="1400" u="none" cap="none" strike="noStrike">
              <a:solidFill>
                <a:srgbClr val="000000"/>
              </a:solidFill>
              <a:latin typeface="Poppins SemiBold"/>
              <a:ea typeface="Poppins SemiBold"/>
              <a:cs typeface="Poppins SemiBold"/>
              <a:sym typeface="Poppins SemiBold"/>
            </a:endParaRPr>
          </a:p>
        </p:txBody>
      </p:sp>
      <p:sp>
        <p:nvSpPr>
          <p:cNvPr id="160" name="Google Shape;160;p25"/>
          <p:cNvSpPr txBox="1"/>
          <p:nvPr/>
        </p:nvSpPr>
        <p:spPr>
          <a:xfrm>
            <a:off x="565025" y="2541225"/>
            <a:ext cx="1820700" cy="1836600"/>
          </a:xfrm>
          <a:prstGeom prst="rect">
            <a:avLst/>
          </a:prstGeom>
          <a:noFill/>
          <a:ln>
            <a:noFill/>
          </a:ln>
        </p:spPr>
        <p:txBody>
          <a:bodyPr anchorCtr="0" anchor="t" bIns="19050" lIns="19050" spcFirstLastPara="1" rIns="19050" wrap="square" tIns="19050">
            <a:noAutofit/>
          </a:bodyPr>
          <a:lstStyle/>
          <a:p>
            <a:pPr indent="0" lvl="0" marL="0" rtl="0" algn="ctr">
              <a:spcBef>
                <a:spcPts val="0"/>
              </a:spcBef>
              <a:spcAft>
                <a:spcPts val="0"/>
              </a:spcAft>
              <a:buClr>
                <a:schemeClr val="dk1"/>
              </a:buClr>
              <a:buSzPts val="1100"/>
              <a:buFont typeface="Questrial"/>
              <a:buNone/>
            </a:pPr>
            <a:r>
              <a:rPr lang="es" sz="1200">
                <a:solidFill>
                  <a:schemeClr val="lt1"/>
                </a:solidFill>
                <a:latin typeface="Questrial"/>
                <a:ea typeface="Questrial"/>
                <a:cs typeface="Questrial"/>
                <a:sym typeface="Questrial"/>
              </a:rPr>
              <a:t>Debes contar con los </a:t>
            </a:r>
            <a:r>
              <a:rPr lang="es" sz="1200">
                <a:solidFill>
                  <a:srgbClr val="FE28FF"/>
                </a:solidFill>
                <a:latin typeface="Questrial"/>
                <a:ea typeface="Questrial"/>
                <a:cs typeface="Questrial"/>
                <a:sym typeface="Questrial"/>
              </a:rPr>
              <a:t>6 HTML</a:t>
            </a:r>
            <a:r>
              <a:rPr lang="es" sz="1200">
                <a:solidFill>
                  <a:schemeClr val="lt1"/>
                </a:solidFill>
                <a:latin typeface="Questrial"/>
                <a:ea typeface="Questrial"/>
                <a:cs typeface="Questrial"/>
                <a:sym typeface="Questrial"/>
              </a:rPr>
              <a:t> (Home, Upcoming Events, Past Events, Contact, Details, Stats) presentados anteriormente en los wireframe.</a:t>
            </a:r>
            <a:endParaRPr b="0" i="0" sz="1200" u="none" cap="none" strike="noStrike">
              <a:solidFill>
                <a:schemeClr val="lt1"/>
              </a:solidFill>
              <a:latin typeface="Questrial"/>
              <a:ea typeface="Questrial"/>
              <a:cs typeface="Questrial"/>
              <a:sym typeface="Questrial"/>
            </a:endParaRPr>
          </a:p>
        </p:txBody>
      </p:sp>
      <p:sp>
        <p:nvSpPr>
          <p:cNvPr id="161" name="Google Shape;161;p25"/>
          <p:cNvSpPr txBox="1"/>
          <p:nvPr/>
        </p:nvSpPr>
        <p:spPr>
          <a:xfrm>
            <a:off x="2619725" y="2541225"/>
            <a:ext cx="1820700" cy="1836600"/>
          </a:xfrm>
          <a:prstGeom prst="rect">
            <a:avLst/>
          </a:prstGeom>
          <a:noFill/>
          <a:ln>
            <a:noFill/>
          </a:ln>
        </p:spPr>
        <p:txBody>
          <a:bodyPr anchorCtr="0" anchor="t"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1100"/>
              <a:buFont typeface="Questrial"/>
              <a:buNone/>
            </a:pPr>
            <a:r>
              <a:rPr lang="es" sz="1200">
                <a:solidFill>
                  <a:schemeClr val="lt1"/>
                </a:solidFill>
                <a:latin typeface="Questrial"/>
                <a:ea typeface="Questrial"/>
                <a:cs typeface="Questrial"/>
                <a:sym typeface="Questrial"/>
              </a:rPr>
              <a:t>Tu </a:t>
            </a:r>
            <a:r>
              <a:rPr lang="es" sz="1200">
                <a:solidFill>
                  <a:srgbClr val="FE28FF"/>
                </a:solidFill>
                <a:latin typeface="Questrial"/>
                <a:ea typeface="Questrial"/>
                <a:cs typeface="Questrial"/>
                <a:sym typeface="Questrial"/>
              </a:rPr>
              <a:t>navBar debe estar funcionando</a:t>
            </a:r>
            <a:r>
              <a:rPr lang="es" sz="1200">
                <a:solidFill>
                  <a:schemeClr val="lt1"/>
                </a:solidFill>
                <a:latin typeface="Questrial"/>
                <a:ea typeface="Questrial"/>
                <a:cs typeface="Questrial"/>
                <a:sym typeface="Questrial"/>
              </a:rPr>
              <a:t> y debe ser posible navegar entre las distintas páginas.</a:t>
            </a:r>
            <a:endParaRPr b="0" i="0" sz="1200" u="none" cap="none" strike="noStrike">
              <a:solidFill>
                <a:schemeClr val="lt1"/>
              </a:solidFill>
              <a:latin typeface="Questrial"/>
              <a:ea typeface="Questrial"/>
              <a:cs typeface="Questrial"/>
              <a:sym typeface="Questrial"/>
            </a:endParaRPr>
          </a:p>
        </p:txBody>
      </p:sp>
      <p:sp>
        <p:nvSpPr>
          <p:cNvPr id="162" name="Google Shape;162;p25"/>
          <p:cNvSpPr txBox="1"/>
          <p:nvPr/>
        </p:nvSpPr>
        <p:spPr>
          <a:xfrm>
            <a:off x="4759213" y="2541225"/>
            <a:ext cx="1820700" cy="1836600"/>
          </a:xfrm>
          <a:prstGeom prst="rect">
            <a:avLst/>
          </a:prstGeom>
          <a:noFill/>
          <a:ln>
            <a:noFill/>
          </a:ln>
        </p:spPr>
        <p:txBody>
          <a:bodyPr anchorCtr="0" anchor="t"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1100"/>
              <a:buFont typeface="Questrial"/>
              <a:buNone/>
            </a:pPr>
            <a:r>
              <a:rPr lang="es" sz="1200">
                <a:solidFill>
                  <a:srgbClr val="FE28FF"/>
                </a:solidFill>
                <a:latin typeface="Questrial"/>
                <a:ea typeface="Questrial"/>
                <a:cs typeface="Questrial"/>
                <a:sym typeface="Questrial"/>
              </a:rPr>
              <a:t>Evita tener errores</a:t>
            </a:r>
            <a:r>
              <a:rPr lang="es" sz="1200">
                <a:solidFill>
                  <a:schemeClr val="lt1"/>
                </a:solidFill>
                <a:latin typeface="Questrial"/>
                <a:ea typeface="Questrial"/>
                <a:cs typeface="Questrial"/>
                <a:sym typeface="Questrial"/>
              </a:rPr>
              <a:t> de Validador, </a:t>
            </a:r>
            <a:r>
              <a:rPr lang="es" sz="1200">
                <a:solidFill>
                  <a:srgbClr val="FE28FF"/>
                </a:solidFill>
                <a:latin typeface="Questrial"/>
                <a:ea typeface="Questrial"/>
                <a:cs typeface="Questrial"/>
                <a:sym typeface="Questrial"/>
              </a:rPr>
              <a:t>estructura correctamente</a:t>
            </a:r>
            <a:r>
              <a:rPr lang="es" sz="1200">
                <a:solidFill>
                  <a:schemeClr val="lt1"/>
                </a:solidFill>
                <a:latin typeface="Questrial"/>
                <a:ea typeface="Questrial"/>
                <a:cs typeface="Questrial"/>
                <a:sym typeface="Questrial"/>
              </a:rPr>
              <a:t> tu carpeta del proyecto y define acertadamente los </a:t>
            </a:r>
            <a:r>
              <a:rPr lang="es" sz="1200">
                <a:solidFill>
                  <a:srgbClr val="FE28FF"/>
                </a:solidFill>
                <a:latin typeface="Questrial"/>
                <a:ea typeface="Questrial"/>
                <a:cs typeface="Questrial"/>
                <a:sym typeface="Questrial"/>
              </a:rPr>
              <a:t>nombres</a:t>
            </a:r>
            <a:r>
              <a:rPr lang="es" sz="1200">
                <a:solidFill>
                  <a:schemeClr val="lt1"/>
                </a:solidFill>
                <a:latin typeface="Questrial"/>
                <a:ea typeface="Questrial"/>
                <a:cs typeface="Questrial"/>
                <a:sym typeface="Questrial"/>
              </a:rPr>
              <a:t> de cada uno de los archivos.</a:t>
            </a:r>
            <a:endParaRPr sz="1200">
              <a:solidFill>
                <a:schemeClr val="lt1"/>
              </a:solidFill>
              <a:latin typeface="Questrial"/>
              <a:ea typeface="Questrial"/>
              <a:cs typeface="Questrial"/>
              <a:sym typeface="Questrial"/>
            </a:endParaRPr>
          </a:p>
          <a:p>
            <a:pPr indent="0" lvl="0" marL="0" marR="0" rtl="0" algn="ctr">
              <a:lnSpc>
                <a:spcPct val="100000"/>
              </a:lnSpc>
              <a:spcBef>
                <a:spcPts val="0"/>
              </a:spcBef>
              <a:spcAft>
                <a:spcPts val="0"/>
              </a:spcAft>
              <a:buClr>
                <a:srgbClr val="000000"/>
              </a:buClr>
              <a:buSzPts val="1100"/>
              <a:buFont typeface="Questrial"/>
              <a:buNone/>
            </a:pPr>
            <a:r>
              <a:t/>
            </a:r>
            <a:endParaRPr sz="1200">
              <a:solidFill>
                <a:schemeClr val="lt1"/>
              </a:solidFill>
              <a:latin typeface="Questrial"/>
              <a:ea typeface="Questrial"/>
              <a:cs typeface="Questrial"/>
              <a:sym typeface="Questrial"/>
            </a:endParaRPr>
          </a:p>
        </p:txBody>
      </p:sp>
      <p:sp>
        <p:nvSpPr>
          <p:cNvPr id="163" name="Google Shape;163;p25"/>
          <p:cNvSpPr txBox="1"/>
          <p:nvPr/>
        </p:nvSpPr>
        <p:spPr>
          <a:xfrm>
            <a:off x="6898725" y="2541225"/>
            <a:ext cx="1820700" cy="1836600"/>
          </a:xfrm>
          <a:prstGeom prst="rect">
            <a:avLst/>
          </a:prstGeom>
          <a:noFill/>
          <a:ln>
            <a:noFill/>
          </a:ln>
        </p:spPr>
        <p:txBody>
          <a:bodyPr anchorCtr="0" anchor="t"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1100"/>
              <a:buFont typeface="Questrial"/>
              <a:buNone/>
            </a:pPr>
            <a:r>
              <a:rPr lang="es" sz="1200">
                <a:solidFill>
                  <a:srgbClr val="FE28FF"/>
                </a:solidFill>
                <a:latin typeface="Questrial"/>
                <a:ea typeface="Questrial"/>
                <a:cs typeface="Questrial"/>
                <a:sym typeface="Questrial"/>
              </a:rPr>
              <a:t>Puedes utilizar tu propio CSS o la librería de tu preferencia</a:t>
            </a:r>
            <a:r>
              <a:rPr lang="es" sz="1200">
                <a:solidFill>
                  <a:schemeClr val="lt1"/>
                </a:solidFill>
                <a:latin typeface="Questrial"/>
                <a:ea typeface="Questrial"/>
                <a:cs typeface="Questrial"/>
                <a:sym typeface="Questrial"/>
              </a:rPr>
              <a:t>, si lo realizas con librería procura que tu proyecto te represente, es decir que no sean los componentes idénticos a los que se encuentran en la librería.</a:t>
            </a:r>
            <a:endParaRPr sz="1200">
              <a:solidFill>
                <a:schemeClr val="lt1"/>
              </a:solidFill>
              <a:latin typeface="Questrial"/>
              <a:ea typeface="Questrial"/>
              <a:cs typeface="Questrial"/>
              <a:sym typeface="Questrial"/>
            </a:endParaRPr>
          </a:p>
          <a:p>
            <a:pPr indent="0" lvl="0" marL="0" marR="0" rtl="0" algn="ctr">
              <a:lnSpc>
                <a:spcPct val="100000"/>
              </a:lnSpc>
              <a:spcBef>
                <a:spcPts val="0"/>
              </a:spcBef>
              <a:spcAft>
                <a:spcPts val="0"/>
              </a:spcAft>
              <a:buClr>
                <a:srgbClr val="000000"/>
              </a:buClr>
              <a:buSzPts val="1100"/>
              <a:buFont typeface="Questrial"/>
              <a:buNone/>
            </a:pPr>
            <a:r>
              <a:t/>
            </a:r>
            <a:endParaRPr sz="1200">
              <a:solidFill>
                <a:schemeClr val="lt1"/>
              </a:solidFill>
              <a:latin typeface="Questrial"/>
              <a:ea typeface="Questrial"/>
              <a:cs typeface="Questrial"/>
              <a:sym typeface="Questrial"/>
            </a:endParaRPr>
          </a:p>
        </p:txBody>
      </p:sp>
      <p:sp>
        <p:nvSpPr>
          <p:cNvPr id="164" name="Google Shape;164;p25"/>
          <p:cNvSpPr/>
          <p:nvPr/>
        </p:nvSpPr>
        <p:spPr>
          <a:xfrm>
            <a:off x="1100225" y="1266300"/>
            <a:ext cx="750300" cy="762600"/>
          </a:xfrm>
          <a:prstGeom prst="ellipse">
            <a:avLst/>
          </a:prstGeom>
          <a:noFill/>
          <a:ln cap="flat" cmpd="sng" w="38100">
            <a:solidFill>
              <a:srgbClr val="FE28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3300">
                <a:solidFill>
                  <a:srgbClr val="FE28FF"/>
                </a:solidFill>
                <a:latin typeface="Poppins"/>
                <a:ea typeface="Poppins"/>
                <a:cs typeface="Poppins"/>
                <a:sym typeface="Poppins"/>
              </a:rPr>
              <a:t>1</a:t>
            </a:r>
            <a:endParaRPr b="1" sz="3300">
              <a:solidFill>
                <a:srgbClr val="FE28FF"/>
              </a:solidFill>
              <a:latin typeface="Poppins"/>
              <a:ea typeface="Poppins"/>
              <a:cs typeface="Poppins"/>
              <a:sym typeface="Poppins"/>
            </a:endParaRPr>
          </a:p>
        </p:txBody>
      </p:sp>
      <p:sp>
        <p:nvSpPr>
          <p:cNvPr id="165" name="Google Shape;165;p25"/>
          <p:cNvSpPr/>
          <p:nvPr/>
        </p:nvSpPr>
        <p:spPr>
          <a:xfrm>
            <a:off x="3154925" y="1266300"/>
            <a:ext cx="750300" cy="762600"/>
          </a:xfrm>
          <a:prstGeom prst="ellipse">
            <a:avLst/>
          </a:prstGeom>
          <a:noFill/>
          <a:ln cap="flat" cmpd="sng" w="38100">
            <a:solidFill>
              <a:srgbClr val="FE28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3300">
                <a:solidFill>
                  <a:srgbClr val="FE28FF"/>
                </a:solidFill>
                <a:latin typeface="Poppins"/>
                <a:ea typeface="Poppins"/>
                <a:cs typeface="Poppins"/>
                <a:sym typeface="Poppins"/>
              </a:rPr>
              <a:t>2</a:t>
            </a:r>
            <a:endParaRPr b="1" sz="3300">
              <a:solidFill>
                <a:srgbClr val="FE28FF"/>
              </a:solidFill>
              <a:latin typeface="Poppins"/>
              <a:ea typeface="Poppins"/>
              <a:cs typeface="Poppins"/>
              <a:sym typeface="Poppins"/>
            </a:endParaRPr>
          </a:p>
        </p:txBody>
      </p:sp>
      <p:sp>
        <p:nvSpPr>
          <p:cNvPr id="166" name="Google Shape;166;p25"/>
          <p:cNvSpPr/>
          <p:nvPr/>
        </p:nvSpPr>
        <p:spPr>
          <a:xfrm>
            <a:off x="5294425" y="1266300"/>
            <a:ext cx="750300" cy="762600"/>
          </a:xfrm>
          <a:prstGeom prst="ellipse">
            <a:avLst/>
          </a:prstGeom>
          <a:noFill/>
          <a:ln cap="flat" cmpd="sng" w="38100">
            <a:solidFill>
              <a:srgbClr val="FE28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3300">
                <a:solidFill>
                  <a:srgbClr val="FE28FF"/>
                </a:solidFill>
                <a:latin typeface="Poppins"/>
                <a:ea typeface="Poppins"/>
                <a:cs typeface="Poppins"/>
                <a:sym typeface="Poppins"/>
              </a:rPr>
              <a:t>3</a:t>
            </a:r>
            <a:endParaRPr b="1" sz="3300">
              <a:solidFill>
                <a:srgbClr val="FE28FF"/>
              </a:solidFill>
              <a:latin typeface="Poppins"/>
              <a:ea typeface="Poppins"/>
              <a:cs typeface="Poppins"/>
              <a:sym typeface="Poppins"/>
            </a:endParaRPr>
          </a:p>
        </p:txBody>
      </p:sp>
      <p:sp>
        <p:nvSpPr>
          <p:cNvPr id="167" name="Google Shape;167;p25"/>
          <p:cNvSpPr/>
          <p:nvPr/>
        </p:nvSpPr>
        <p:spPr>
          <a:xfrm>
            <a:off x="7433925" y="1266300"/>
            <a:ext cx="750300" cy="762600"/>
          </a:xfrm>
          <a:prstGeom prst="ellipse">
            <a:avLst/>
          </a:prstGeom>
          <a:noFill/>
          <a:ln cap="flat" cmpd="sng" w="38100">
            <a:solidFill>
              <a:srgbClr val="FE28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3300">
                <a:solidFill>
                  <a:srgbClr val="FE28FF"/>
                </a:solidFill>
                <a:latin typeface="Poppins"/>
                <a:ea typeface="Poppins"/>
                <a:cs typeface="Poppins"/>
                <a:sym typeface="Poppins"/>
              </a:rPr>
              <a:t>4</a:t>
            </a:r>
            <a:endParaRPr b="1" sz="3300">
              <a:solidFill>
                <a:srgbClr val="FE28FF"/>
              </a:solidFill>
              <a:latin typeface="Poppins"/>
              <a:ea typeface="Poppins"/>
              <a:cs typeface="Poppins"/>
              <a:sym typeface="Poppi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1" name="Shape 171"/>
        <p:cNvGrpSpPr/>
        <p:nvPr/>
      </p:nvGrpSpPr>
      <p:grpSpPr>
        <a:xfrm>
          <a:off x="0" y="0"/>
          <a:ext cx="0" cy="0"/>
          <a:chOff x="0" y="0"/>
          <a:chExt cx="0" cy="0"/>
        </a:xfrm>
      </p:grpSpPr>
      <p:pic>
        <p:nvPicPr>
          <p:cNvPr id="172" name="Google Shape;172;p26"/>
          <p:cNvPicPr preferRelativeResize="0"/>
          <p:nvPr/>
        </p:nvPicPr>
        <p:blipFill rotWithShape="1">
          <a:blip r:embed="rId3">
            <a:alphaModFix/>
          </a:blip>
          <a:srcRect b="18237" l="-220" r="-50" t="-6467"/>
          <a:stretch/>
        </p:blipFill>
        <p:spPr>
          <a:xfrm rot="10800000">
            <a:off x="-10924" y="0"/>
            <a:ext cx="9168274" cy="4538400"/>
          </a:xfrm>
          <a:prstGeom prst="rect">
            <a:avLst/>
          </a:prstGeom>
          <a:noFill/>
          <a:ln>
            <a:noFill/>
          </a:ln>
        </p:spPr>
      </p:pic>
      <p:sp>
        <p:nvSpPr>
          <p:cNvPr id="173" name="Google Shape;173;p26"/>
          <p:cNvSpPr txBox="1"/>
          <p:nvPr/>
        </p:nvSpPr>
        <p:spPr>
          <a:xfrm>
            <a:off x="769650" y="2657675"/>
            <a:ext cx="19833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Poppins SemiBold"/>
                <a:ea typeface="Poppins SemiBold"/>
                <a:cs typeface="Poppins SemiBold"/>
                <a:sym typeface="Poppins SemiBold"/>
              </a:rPr>
              <a:t>Opción 1</a:t>
            </a:r>
            <a:endParaRPr b="0" i="0" sz="1400" u="none" cap="none" strike="noStrike">
              <a:solidFill>
                <a:srgbClr val="000000"/>
              </a:solidFill>
              <a:latin typeface="Poppins SemiBold"/>
              <a:ea typeface="Poppins SemiBold"/>
              <a:cs typeface="Poppins SemiBold"/>
              <a:sym typeface="Poppins SemiBold"/>
            </a:endParaRPr>
          </a:p>
        </p:txBody>
      </p:sp>
      <p:sp>
        <p:nvSpPr>
          <p:cNvPr id="174" name="Google Shape;174;p26"/>
          <p:cNvSpPr txBox="1"/>
          <p:nvPr/>
        </p:nvSpPr>
        <p:spPr>
          <a:xfrm>
            <a:off x="565025" y="2541225"/>
            <a:ext cx="1820700" cy="1836600"/>
          </a:xfrm>
          <a:prstGeom prst="rect">
            <a:avLst/>
          </a:prstGeom>
          <a:noFill/>
          <a:ln>
            <a:noFill/>
          </a:ln>
        </p:spPr>
        <p:txBody>
          <a:bodyPr anchorCtr="0" anchor="t" bIns="19050" lIns="19050" spcFirstLastPara="1" rIns="19050" wrap="square" tIns="19050">
            <a:noAutofit/>
          </a:bodyPr>
          <a:lstStyle/>
          <a:p>
            <a:pPr indent="0" lvl="0" marL="0" rtl="0" algn="ctr">
              <a:spcBef>
                <a:spcPts val="0"/>
              </a:spcBef>
              <a:spcAft>
                <a:spcPts val="0"/>
              </a:spcAft>
              <a:buClr>
                <a:schemeClr val="dk1"/>
              </a:buClr>
              <a:buSzPts val="1100"/>
              <a:buFont typeface="Questrial"/>
              <a:buNone/>
            </a:pPr>
            <a:r>
              <a:rPr lang="es" sz="1200">
                <a:solidFill>
                  <a:schemeClr val="lt1"/>
                </a:solidFill>
                <a:latin typeface="Questrial"/>
                <a:ea typeface="Questrial"/>
                <a:cs typeface="Questrial"/>
                <a:sym typeface="Questrial"/>
              </a:rPr>
              <a:t>Incorpora el </a:t>
            </a:r>
            <a:r>
              <a:rPr lang="es" sz="1200">
                <a:solidFill>
                  <a:srgbClr val="FE28FF"/>
                </a:solidFill>
                <a:latin typeface="Questrial"/>
                <a:ea typeface="Questrial"/>
                <a:cs typeface="Questrial"/>
                <a:sym typeface="Questrial"/>
              </a:rPr>
              <a:t>logo y el favicon</a:t>
            </a:r>
            <a:r>
              <a:rPr lang="es" sz="1200">
                <a:solidFill>
                  <a:schemeClr val="lt1"/>
                </a:solidFill>
                <a:latin typeface="Questrial"/>
                <a:ea typeface="Questrial"/>
                <a:cs typeface="Questrial"/>
                <a:sym typeface="Questrial"/>
              </a:rPr>
              <a:t> en tu página.</a:t>
            </a:r>
            <a:endParaRPr sz="1200">
              <a:solidFill>
                <a:schemeClr val="lt1"/>
              </a:solidFill>
              <a:latin typeface="Questrial"/>
              <a:ea typeface="Questrial"/>
              <a:cs typeface="Questrial"/>
              <a:sym typeface="Questrial"/>
            </a:endParaRPr>
          </a:p>
          <a:p>
            <a:pPr indent="0" lvl="0" marL="0" rtl="0" algn="ctr">
              <a:spcBef>
                <a:spcPts val="0"/>
              </a:spcBef>
              <a:spcAft>
                <a:spcPts val="0"/>
              </a:spcAft>
              <a:buClr>
                <a:schemeClr val="dk1"/>
              </a:buClr>
              <a:buSzPts val="1100"/>
              <a:buFont typeface="Questrial"/>
              <a:buNone/>
            </a:pPr>
            <a:r>
              <a:t/>
            </a:r>
            <a:endParaRPr sz="1200">
              <a:solidFill>
                <a:schemeClr val="lt1"/>
              </a:solidFill>
              <a:latin typeface="Questrial"/>
              <a:ea typeface="Questrial"/>
              <a:cs typeface="Questrial"/>
              <a:sym typeface="Questrial"/>
            </a:endParaRPr>
          </a:p>
        </p:txBody>
      </p:sp>
      <p:sp>
        <p:nvSpPr>
          <p:cNvPr id="175" name="Google Shape;175;p26"/>
          <p:cNvSpPr txBox="1"/>
          <p:nvPr/>
        </p:nvSpPr>
        <p:spPr>
          <a:xfrm>
            <a:off x="2619725" y="2541225"/>
            <a:ext cx="1820700" cy="2131200"/>
          </a:xfrm>
          <a:prstGeom prst="rect">
            <a:avLst/>
          </a:prstGeom>
          <a:noFill/>
          <a:ln>
            <a:noFill/>
          </a:ln>
        </p:spPr>
        <p:txBody>
          <a:bodyPr anchorCtr="0" anchor="t"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1100"/>
              <a:buFont typeface="Questrial"/>
              <a:buNone/>
            </a:pPr>
            <a:r>
              <a:rPr lang="es" sz="1200">
                <a:solidFill>
                  <a:schemeClr val="lt1"/>
                </a:solidFill>
                <a:latin typeface="Questrial"/>
                <a:ea typeface="Questrial"/>
                <a:cs typeface="Questrial"/>
                <a:sym typeface="Questrial"/>
              </a:rPr>
              <a:t>El detalle en las tarjetas que se encuentran en Home o en Upcoming y Past events </a:t>
            </a:r>
            <a:r>
              <a:rPr lang="es" sz="1200">
                <a:solidFill>
                  <a:srgbClr val="FE28FF"/>
                </a:solidFill>
                <a:latin typeface="Questrial"/>
                <a:ea typeface="Questrial"/>
                <a:cs typeface="Questrial"/>
                <a:sym typeface="Questrial"/>
              </a:rPr>
              <a:t>debe ser menor </a:t>
            </a:r>
            <a:r>
              <a:rPr lang="es" sz="1200">
                <a:solidFill>
                  <a:schemeClr val="lt1"/>
                </a:solidFill>
                <a:latin typeface="Questrial"/>
                <a:ea typeface="Questrial"/>
                <a:cs typeface="Questrial"/>
                <a:sym typeface="Questrial"/>
              </a:rPr>
              <a:t>a la que encontraremos en detalle, ya que esta última completa toda la info del evento y las anteriores son resumidas o de introducción al evento.</a:t>
            </a:r>
            <a:endParaRPr sz="1200">
              <a:solidFill>
                <a:schemeClr val="lt1"/>
              </a:solidFill>
              <a:latin typeface="Questrial"/>
              <a:ea typeface="Questrial"/>
              <a:cs typeface="Questrial"/>
              <a:sym typeface="Questrial"/>
            </a:endParaRPr>
          </a:p>
          <a:p>
            <a:pPr indent="0" lvl="0" marL="0" marR="0" rtl="0" algn="ctr">
              <a:lnSpc>
                <a:spcPct val="100000"/>
              </a:lnSpc>
              <a:spcBef>
                <a:spcPts val="0"/>
              </a:spcBef>
              <a:spcAft>
                <a:spcPts val="0"/>
              </a:spcAft>
              <a:buClr>
                <a:srgbClr val="000000"/>
              </a:buClr>
              <a:buSzPts val="1100"/>
              <a:buFont typeface="Questrial"/>
              <a:buNone/>
            </a:pPr>
            <a:r>
              <a:t/>
            </a:r>
            <a:endParaRPr sz="1200">
              <a:solidFill>
                <a:schemeClr val="lt1"/>
              </a:solidFill>
              <a:latin typeface="Questrial"/>
              <a:ea typeface="Questrial"/>
              <a:cs typeface="Questrial"/>
              <a:sym typeface="Questrial"/>
            </a:endParaRPr>
          </a:p>
        </p:txBody>
      </p:sp>
      <p:sp>
        <p:nvSpPr>
          <p:cNvPr id="176" name="Google Shape;176;p26"/>
          <p:cNvSpPr txBox="1"/>
          <p:nvPr/>
        </p:nvSpPr>
        <p:spPr>
          <a:xfrm>
            <a:off x="4759213" y="2541225"/>
            <a:ext cx="1820700" cy="1836600"/>
          </a:xfrm>
          <a:prstGeom prst="rect">
            <a:avLst/>
          </a:prstGeom>
          <a:noFill/>
          <a:ln>
            <a:noFill/>
          </a:ln>
        </p:spPr>
        <p:txBody>
          <a:bodyPr anchorCtr="0" anchor="t"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1100"/>
              <a:buFont typeface="Questrial"/>
              <a:buNone/>
            </a:pPr>
            <a:r>
              <a:rPr lang="es" sz="1200">
                <a:solidFill>
                  <a:schemeClr val="lt1"/>
                </a:solidFill>
                <a:latin typeface="Questrial"/>
                <a:ea typeface="Questrial"/>
                <a:cs typeface="Questrial"/>
                <a:sym typeface="Questrial"/>
              </a:rPr>
              <a:t>Utiliza las </a:t>
            </a:r>
            <a:r>
              <a:rPr lang="es" sz="1200">
                <a:solidFill>
                  <a:srgbClr val="FE28FF"/>
                </a:solidFill>
                <a:latin typeface="Questrial"/>
                <a:ea typeface="Questrial"/>
                <a:cs typeface="Questrial"/>
                <a:sym typeface="Questrial"/>
              </a:rPr>
              <a:t>fotos</a:t>
            </a:r>
            <a:r>
              <a:rPr lang="es" sz="1200">
                <a:solidFill>
                  <a:schemeClr val="lt1"/>
                </a:solidFill>
                <a:latin typeface="Questrial"/>
                <a:ea typeface="Questrial"/>
                <a:cs typeface="Questrial"/>
                <a:sym typeface="Questrial"/>
              </a:rPr>
              <a:t> que te enviamos para armar las card de los eventos.</a:t>
            </a:r>
            <a:endParaRPr sz="1200">
              <a:solidFill>
                <a:schemeClr val="lt1"/>
              </a:solidFill>
              <a:latin typeface="Questrial"/>
              <a:ea typeface="Questrial"/>
              <a:cs typeface="Questrial"/>
              <a:sym typeface="Questrial"/>
            </a:endParaRPr>
          </a:p>
          <a:p>
            <a:pPr indent="0" lvl="0" marL="0" marR="0" rtl="0" algn="ctr">
              <a:lnSpc>
                <a:spcPct val="100000"/>
              </a:lnSpc>
              <a:spcBef>
                <a:spcPts val="0"/>
              </a:spcBef>
              <a:spcAft>
                <a:spcPts val="0"/>
              </a:spcAft>
              <a:buClr>
                <a:srgbClr val="000000"/>
              </a:buClr>
              <a:buSzPts val="1100"/>
              <a:buFont typeface="Questrial"/>
              <a:buNone/>
            </a:pPr>
            <a:r>
              <a:t/>
            </a:r>
            <a:endParaRPr sz="1200">
              <a:solidFill>
                <a:schemeClr val="lt1"/>
              </a:solidFill>
              <a:latin typeface="Questrial"/>
              <a:ea typeface="Questrial"/>
              <a:cs typeface="Questrial"/>
              <a:sym typeface="Questrial"/>
            </a:endParaRPr>
          </a:p>
          <a:p>
            <a:pPr indent="0" lvl="0" marL="0" marR="0" rtl="0" algn="ctr">
              <a:lnSpc>
                <a:spcPct val="100000"/>
              </a:lnSpc>
              <a:spcBef>
                <a:spcPts val="0"/>
              </a:spcBef>
              <a:spcAft>
                <a:spcPts val="0"/>
              </a:spcAft>
              <a:buClr>
                <a:srgbClr val="000000"/>
              </a:buClr>
              <a:buSzPts val="1100"/>
              <a:buFont typeface="Questrial"/>
              <a:buNone/>
            </a:pPr>
            <a:r>
              <a:t/>
            </a:r>
            <a:endParaRPr sz="1200">
              <a:solidFill>
                <a:schemeClr val="lt1"/>
              </a:solidFill>
              <a:latin typeface="Questrial"/>
              <a:ea typeface="Questrial"/>
              <a:cs typeface="Questrial"/>
              <a:sym typeface="Questrial"/>
            </a:endParaRPr>
          </a:p>
        </p:txBody>
      </p:sp>
      <p:sp>
        <p:nvSpPr>
          <p:cNvPr id="177" name="Google Shape;177;p26"/>
          <p:cNvSpPr txBox="1"/>
          <p:nvPr/>
        </p:nvSpPr>
        <p:spPr>
          <a:xfrm>
            <a:off x="6898725" y="2541225"/>
            <a:ext cx="1820700" cy="1836600"/>
          </a:xfrm>
          <a:prstGeom prst="rect">
            <a:avLst/>
          </a:prstGeom>
          <a:noFill/>
          <a:ln>
            <a:noFill/>
          </a:ln>
        </p:spPr>
        <p:txBody>
          <a:bodyPr anchorCtr="0" anchor="t"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1100"/>
              <a:buFont typeface="Questrial"/>
              <a:buNone/>
            </a:pPr>
            <a:r>
              <a:rPr lang="es" sz="1200">
                <a:solidFill>
                  <a:srgbClr val="FE28FF"/>
                </a:solidFill>
                <a:latin typeface="Questrial"/>
                <a:ea typeface="Questrial"/>
                <a:cs typeface="Questrial"/>
                <a:sym typeface="Questrial"/>
              </a:rPr>
              <a:t>Distribuye correctamente los espacios </a:t>
            </a:r>
            <a:r>
              <a:rPr lang="es" sz="1200">
                <a:solidFill>
                  <a:schemeClr val="lt1"/>
                </a:solidFill>
                <a:latin typeface="Questrial"/>
                <a:ea typeface="Questrial"/>
                <a:cs typeface="Questrial"/>
                <a:sym typeface="Questrial"/>
              </a:rPr>
              <a:t>y ten en cuenta que este proyecto será </a:t>
            </a:r>
            <a:r>
              <a:rPr lang="es" sz="1200">
                <a:solidFill>
                  <a:srgbClr val="FE28FF"/>
                </a:solidFill>
                <a:latin typeface="Questrial"/>
                <a:ea typeface="Questrial"/>
                <a:cs typeface="Questrial"/>
                <a:sym typeface="Questrial"/>
              </a:rPr>
              <a:t>full responsive.</a:t>
            </a:r>
            <a:endParaRPr sz="1200">
              <a:solidFill>
                <a:srgbClr val="FE28FF"/>
              </a:solidFill>
              <a:latin typeface="Questrial"/>
              <a:ea typeface="Questrial"/>
              <a:cs typeface="Questrial"/>
              <a:sym typeface="Questrial"/>
            </a:endParaRPr>
          </a:p>
          <a:p>
            <a:pPr indent="0" lvl="0" marL="0" marR="0" rtl="0" algn="ctr">
              <a:lnSpc>
                <a:spcPct val="100000"/>
              </a:lnSpc>
              <a:spcBef>
                <a:spcPts val="0"/>
              </a:spcBef>
              <a:spcAft>
                <a:spcPts val="0"/>
              </a:spcAft>
              <a:buClr>
                <a:srgbClr val="000000"/>
              </a:buClr>
              <a:buSzPts val="1100"/>
              <a:buFont typeface="Questrial"/>
              <a:buNone/>
            </a:pPr>
            <a:r>
              <a:t/>
            </a:r>
            <a:endParaRPr sz="1200">
              <a:solidFill>
                <a:schemeClr val="lt1"/>
              </a:solidFill>
              <a:latin typeface="Questrial"/>
              <a:ea typeface="Questrial"/>
              <a:cs typeface="Questrial"/>
              <a:sym typeface="Questrial"/>
            </a:endParaRPr>
          </a:p>
          <a:p>
            <a:pPr indent="0" lvl="0" marL="0" marR="0" rtl="0" algn="ctr">
              <a:lnSpc>
                <a:spcPct val="100000"/>
              </a:lnSpc>
              <a:spcBef>
                <a:spcPts val="0"/>
              </a:spcBef>
              <a:spcAft>
                <a:spcPts val="0"/>
              </a:spcAft>
              <a:buClr>
                <a:srgbClr val="000000"/>
              </a:buClr>
              <a:buSzPts val="1100"/>
              <a:buFont typeface="Questrial"/>
              <a:buNone/>
            </a:pPr>
            <a:r>
              <a:t/>
            </a:r>
            <a:endParaRPr sz="1200">
              <a:solidFill>
                <a:schemeClr val="lt1"/>
              </a:solidFill>
              <a:latin typeface="Questrial"/>
              <a:ea typeface="Questrial"/>
              <a:cs typeface="Questrial"/>
              <a:sym typeface="Questrial"/>
            </a:endParaRPr>
          </a:p>
        </p:txBody>
      </p:sp>
      <p:sp>
        <p:nvSpPr>
          <p:cNvPr id="178" name="Google Shape;178;p26"/>
          <p:cNvSpPr/>
          <p:nvPr/>
        </p:nvSpPr>
        <p:spPr>
          <a:xfrm>
            <a:off x="1100225" y="1266300"/>
            <a:ext cx="750300" cy="762600"/>
          </a:xfrm>
          <a:prstGeom prst="ellipse">
            <a:avLst/>
          </a:prstGeom>
          <a:noFill/>
          <a:ln cap="flat" cmpd="sng" w="38100">
            <a:solidFill>
              <a:srgbClr val="FE28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3300">
                <a:solidFill>
                  <a:srgbClr val="FE28FF"/>
                </a:solidFill>
                <a:latin typeface="Poppins"/>
                <a:ea typeface="Poppins"/>
                <a:cs typeface="Poppins"/>
                <a:sym typeface="Poppins"/>
              </a:rPr>
              <a:t>5</a:t>
            </a:r>
            <a:endParaRPr b="1" sz="3300">
              <a:solidFill>
                <a:srgbClr val="FE28FF"/>
              </a:solidFill>
              <a:latin typeface="Poppins"/>
              <a:ea typeface="Poppins"/>
              <a:cs typeface="Poppins"/>
              <a:sym typeface="Poppins"/>
            </a:endParaRPr>
          </a:p>
        </p:txBody>
      </p:sp>
      <p:sp>
        <p:nvSpPr>
          <p:cNvPr id="179" name="Google Shape;179;p26"/>
          <p:cNvSpPr/>
          <p:nvPr/>
        </p:nvSpPr>
        <p:spPr>
          <a:xfrm>
            <a:off x="3154925" y="1266300"/>
            <a:ext cx="750300" cy="762600"/>
          </a:xfrm>
          <a:prstGeom prst="ellipse">
            <a:avLst/>
          </a:prstGeom>
          <a:noFill/>
          <a:ln cap="flat" cmpd="sng" w="38100">
            <a:solidFill>
              <a:srgbClr val="FE28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3300">
                <a:solidFill>
                  <a:srgbClr val="FE28FF"/>
                </a:solidFill>
                <a:latin typeface="Poppins"/>
                <a:ea typeface="Poppins"/>
                <a:cs typeface="Poppins"/>
                <a:sym typeface="Poppins"/>
              </a:rPr>
              <a:t>6</a:t>
            </a:r>
            <a:endParaRPr b="1" sz="3300">
              <a:solidFill>
                <a:srgbClr val="FE28FF"/>
              </a:solidFill>
              <a:latin typeface="Poppins"/>
              <a:ea typeface="Poppins"/>
              <a:cs typeface="Poppins"/>
              <a:sym typeface="Poppins"/>
            </a:endParaRPr>
          </a:p>
        </p:txBody>
      </p:sp>
      <p:sp>
        <p:nvSpPr>
          <p:cNvPr id="180" name="Google Shape;180;p26"/>
          <p:cNvSpPr/>
          <p:nvPr/>
        </p:nvSpPr>
        <p:spPr>
          <a:xfrm>
            <a:off x="5294425" y="1266300"/>
            <a:ext cx="750300" cy="762600"/>
          </a:xfrm>
          <a:prstGeom prst="ellipse">
            <a:avLst/>
          </a:prstGeom>
          <a:noFill/>
          <a:ln cap="flat" cmpd="sng" w="38100">
            <a:solidFill>
              <a:srgbClr val="FE28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3300">
                <a:solidFill>
                  <a:srgbClr val="FE28FF"/>
                </a:solidFill>
                <a:latin typeface="Poppins"/>
                <a:ea typeface="Poppins"/>
                <a:cs typeface="Poppins"/>
                <a:sym typeface="Poppins"/>
              </a:rPr>
              <a:t>7</a:t>
            </a:r>
            <a:endParaRPr b="1" sz="3300">
              <a:solidFill>
                <a:srgbClr val="FE28FF"/>
              </a:solidFill>
              <a:latin typeface="Poppins"/>
              <a:ea typeface="Poppins"/>
              <a:cs typeface="Poppins"/>
              <a:sym typeface="Poppins"/>
            </a:endParaRPr>
          </a:p>
        </p:txBody>
      </p:sp>
      <p:sp>
        <p:nvSpPr>
          <p:cNvPr id="181" name="Google Shape;181;p26"/>
          <p:cNvSpPr/>
          <p:nvPr/>
        </p:nvSpPr>
        <p:spPr>
          <a:xfrm>
            <a:off x="7433925" y="1266300"/>
            <a:ext cx="750300" cy="762600"/>
          </a:xfrm>
          <a:prstGeom prst="ellipse">
            <a:avLst/>
          </a:prstGeom>
          <a:noFill/>
          <a:ln cap="flat" cmpd="sng" w="38100">
            <a:solidFill>
              <a:srgbClr val="FE28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3300">
                <a:solidFill>
                  <a:srgbClr val="FE28FF"/>
                </a:solidFill>
                <a:latin typeface="Poppins"/>
                <a:ea typeface="Poppins"/>
                <a:cs typeface="Poppins"/>
                <a:sym typeface="Poppins"/>
              </a:rPr>
              <a:t>8</a:t>
            </a:r>
            <a:endParaRPr b="1" sz="3300">
              <a:solidFill>
                <a:srgbClr val="FE28FF"/>
              </a:solidFill>
              <a:latin typeface="Poppins"/>
              <a:ea typeface="Poppins"/>
              <a:cs typeface="Poppins"/>
              <a:sym typeface="Poppi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27"/>
          <p:cNvPicPr preferRelativeResize="0"/>
          <p:nvPr/>
        </p:nvPicPr>
        <p:blipFill rotWithShape="1">
          <a:blip r:embed="rId3">
            <a:alphaModFix/>
          </a:blip>
          <a:srcRect b="0" l="0" r="0" t="8983"/>
          <a:stretch/>
        </p:blipFill>
        <p:spPr>
          <a:xfrm>
            <a:off x="-76200" y="0"/>
            <a:ext cx="9220200" cy="5143500"/>
          </a:xfrm>
          <a:prstGeom prst="rect">
            <a:avLst/>
          </a:prstGeom>
          <a:noFill/>
          <a:ln>
            <a:noFill/>
          </a:ln>
        </p:spPr>
      </p:pic>
      <p:sp>
        <p:nvSpPr>
          <p:cNvPr id="187" name="Google Shape;187;p27"/>
          <p:cNvSpPr txBox="1"/>
          <p:nvPr/>
        </p:nvSpPr>
        <p:spPr>
          <a:xfrm>
            <a:off x="1798350" y="2076525"/>
            <a:ext cx="54711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4100">
                <a:solidFill>
                  <a:srgbClr val="FE28FF"/>
                </a:solidFill>
                <a:latin typeface="Helvetica Neue"/>
                <a:ea typeface="Helvetica Neue"/>
                <a:cs typeface="Helvetica Neue"/>
                <a:sym typeface="Helvetica Neue"/>
              </a:rPr>
              <a:t>¡MUCHAS GRACIAS!</a:t>
            </a:r>
            <a:endParaRPr sz="4100">
              <a:solidFill>
                <a:srgbClr val="FE28FF"/>
              </a:solidFill>
              <a:latin typeface="Helvetica Neue"/>
              <a:ea typeface="Helvetica Neue"/>
              <a:cs typeface="Helvetica Neue"/>
              <a:sym typeface="Helvetica Neue"/>
            </a:endParaRPr>
          </a:p>
        </p:txBody>
      </p:sp>
      <p:pic>
        <p:nvPicPr>
          <p:cNvPr id="188" name="Google Shape;188;p27"/>
          <p:cNvPicPr preferRelativeResize="0"/>
          <p:nvPr/>
        </p:nvPicPr>
        <p:blipFill>
          <a:blip r:embed="rId4">
            <a:alphaModFix/>
          </a:blip>
          <a:stretch>
            <a:fillRect/>
          </a:stretch>
        </p:blipFill>
        <p:spPr>
          <a:xfrm>
            <a:off x="7269447" y="2940168"/>
            <a:ext cx="1550550" cy="198730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id="65" name="Google Shape;65;p15"/>
          <p:cNvPicPr preferRelativeResize="0"/>
          <p:nvPr/>
        </p:nvPicPr>
        <p:blipFill rotWithShape="1">
          <a:blip r:embed="rId3">
            <a:alphaModFix/>
          </a:blip>
          <a:srcRect b="0" l="0" r="0" t="8983"/>
          <a:stretch/>
        </p:blipFill>
        <p:spPr>
          <a:xfrm>
            <a:off x="-76200" y="0"/>
            <a:ext cx="9220200" cy="5143500"/>
          </a:xfrm>
          <a:prstGeom prst="rect">
            <a:avLst/>
          </a:prstGeom>
          <a:noFill/>
          <a:ln>
            <a:noFill/>
          </a:ln>
        </p:spPr>
      </p:pic>
      <p:pic>
        <p:nvPicPr>
          <p:cNvPr id="66" name="Google Shape;66;p15"/>
          <p:cNvPicPr preferRelativeResize="0"/>
          <p:nvPr/>
        </p:nvPicPr>
        <p:blipFill>
          <a:blip r:embed="rId4">
            <a:alphaModFix/>
          </a:blip>
          <a:stretch>
            <a:fillRect/>
          </a:stretch>
        </p:blipFill>
        <p:spPr>
          <a:xfrm>
            <a:off x="7705475" y="4292675"/>
            <a:ext cx="1015275" cy="430600"/>
          </a:xfrm>
          <a:prstGeom prst="rect">
            <a:avLst/>
          </a:prstGeom>
          <a:noFill/>
          <a:ln>
            <a:noFill/>
          </a:ln>
        </p:spPr>
      </p:pic>
      <p:sp>
        <p:nvSpPr>
          <p:cNvPr id="67" name="Google Shape;67;p15"/>
          <p:cNvSpPr txBox="1"/>
          <p:nvPr/>
        </p:nvSpPr>
        <p:spPr>
          <a:xfrm>
            <a:off x="2458500" y="2076525"/>
            <a:ext cx="38559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4100">
                <a:solidFill>
                  <a:srgbClr val="FE28FF"/>
                </a:solidFill>
                <a:latin typeface="Helvetica Neue"/>
                <a:ea typeface="Helvetica Neue"/>
                <a:cs typeface="Helvetica Neue"/>
                <a:sym typeface="Helvetica Neue"/>
              </a:rPr>
              <a:t>BIENVENIDOS</a:t>
            </a:r>
            <a:endParaRPr sz="4100">
              <a:solidFill>
                <a:srgbClr val="FE28FF"/>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flipH="1">
            <a:off x="3" y="0"/>
            <a:ext cx="5399219" cy="5143499"/>
          </a:xfrm>
          <a:prstGeom prst="rect">
            <a:avLst/>
          </a:prstGeom>
          <a:noFill/>
          <a:ln>
            <a:noFill/>
          </a:ln>
        </p:spPr>
      </p:pic>
      <p:grpSp>
        <p:nvGrpSpPr>
          <p:cNvPr id="73" name="Google Shape;73;p16"/>
          <p:cNvGrpSpPr/>
          <p:nvPr/>
        </p:nvGrpSpPr>
        <p:grpSpPr>
          <a:xfrm>
            <a:off x="3301149" y="1215449"/>
            <a:ext cx="4443632" cy="629400"/>
            <a:chOff x="3301149" y="497299"/>
            <a:chExt cx="4443632" cy="629400"/>
          </a:xfrm>
        </p:grpSpPr>
        <p:cxnSp>
          <p:nvCxnSpPr>
            <p:cNvPr id="74" name="Google Shape;74;p16"/>
            <p:cNvCxnSpPr/>
            <p:nvPr/>
          </p:nvCxnSpPr>
          <p:spPr>
            <a:xfrm>
              <a:off x="3301149" y="812012"/>
              <a:ext cx="1025100" cy="0"/>
            </a:xfrm>
            <a:prstGeom prst="straightConnector1">
              <a:avLst/>
            </a:prstGeom>
            <a:noFill/>
            <a:ln cap="flat" cmpd="sng" w="19050">
              <a:solidFill>
                <a:srgbClr val="FE28FF"/>
              </a:solidFill>
              <a:prstDash val="solid"/>
              <a:miter lim="400000"/>
              <a:headEnd len="sm" w="sm" type="none"/>
              <a:tailEnd len="med" w="med" type="diamond"/>
            </a:ln>
          </p:spPr>
        </p:cxnSp>
        <p:sp>
          <p:nvSpPr>
            <p:cNvPr id="75" name="Google Shape;75;p16"/>
            <p:cNvSpPr txBox="1"/>
            <p:nvPr/>
          </p:nvSpPr>
          <p:spPr>
            <a:xfrm>
              <a:off x="4487099" y="497299"/>
              <a:ext cx="200700" cy="629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E28FF"/>
                </a:buClr>
                <a:buSzPts val="3700"/>
                <a:buFont typeface="Poppins ExtraBold"/>
                <a:buNone/>
              </a:pPr>
              <a:r>
                <a:rPr b="0" i="0" lang="es" sz="3700" u="none" cap="none" strike="noStrike">
                  <a:solidFill>
                    <a:srgbClr val="FE28FF"/>
                  </a:solidFill>
                  <a:latin typeface="Poppins ExtraBold"/>
                  <a:ea typeface="Poppins ExtraBold"/>
                  <a:cs typeface="Poppins ExtraBold"/>
                  <a:sym typeface="Poppins ExtraBold"/>
                </a:rPr>
                <a:t>1</a:t>
              </a:r>
              <a:endParaRPr sz="500">
                <a:solidFill>
                  <a:srgbClr val="FE28FF"/>
                </a:solidFill>
              </a:endParaRPr>
            </a:p>
          </p:txBody>
        </p:sp>
        <p:sp>
          <p:nvSpPr>
            <p:cNvPr id="76" name="Google Shape;76;p16"/>
            <p:cNvSpPr txBox="1"/>
            <p:nvPr/>
          </p:nvSpPr>
          <p:spPr>
            <a:xfrm>
              <a:off x="4937381" y="594655"/>
              <a:ext cx="2807400" cy="434700"/>
            </a:xfrm>
            <a:prstGeom prst="rect">
              <a:avLst/>
            </a:prstGeom>
            <a:noFill/>
            <a:ln>
              <a:noFill/>
            </a:ln>
          </p:spPr>
          <p:txBody>
            <a:bodyPr anchorCtr="0" anchor="ctr" bIns="19050" lIns="19050" spcFirstLastPara="1" rIns="19050" wrap="square" tIns="19050">
              <a:noAutofit/>
            </a:bodyPr>
            <a:lstStyle/>
            <a:p>
              <a:pPr indent="0" lvl="0" marL="0" marR="0" rtl="0" algn="l">
                <a:lnSpc>
                  <a:spcPct val="80000"/>
                </a:lnSpc>
                <a:spcBef>
                  <a:spcPts val="0"/>
                </a:spcBef>
                <a:spcAft>
                  <a:spcPts val="0"/>
                </a:spcAft>
                <a:buClr>
                  <a:srgbClr val="000000"/>
                </a:buClr>
                <a:buSzPts val="1900"/>
                <a:buFont typeface="Questrial"/>
                <a:buNone/>
              </a:pPr>
              <a:r>
                <a:rPr lang="es" sz="1900">
                  <a:solidFill>
                    <a:schemeClr val="lt1"/>
                  </a:solidFill>
                  <a:latin typeface="Questrial"/>
                  <a:ea typeface="Questrial"/>
                  <a:cs typeface="Questrial"/>
                  <a:sym typeface="Questrial"/>
                </a:rPr>
                <a:t>Mail</a:t>
              </a:r>
              <a:endParaRPr sz="500"/>
            </a:p>
          </p:txBody>
        </p:sp>
      </p:grpSp>
      <p:sp>
        <p:nvSpPr>
          <p:cNvPr id="77" name="Google Shape;77;p16"/>
          <p:cNvSpPr txBox="1"/>
          <p:nvPr/>
        </p:nvSpPr>
        <p:spPr>
          <a:xfrm>
            <a:off x="641118" y="818450"/>
            <a:ext cx="1794600" cy="645900"/>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FFFFFF"/>
              </a:buClr>
              <a:buSzPts val="5100"/>
              <a:buFont typeface="Questrial"/>
              <a:buNone/>
            </a:pPr>
            <a:r>
              <a:rPr b="1" lang="es" sz="3900">
                <a:solidFill>
                  <a:schemeClr val="lt1"/>
                </a:solidFill>
                <a:latin typeface="Questrial"/>
                <a:ea typeface="Questrial"/>
                <a:cs typeface="Questrial"/>
                <a:sym typeface="Questrial"/>
              </a:rPr>
              <a:t>ÍNDICE</a:t>
            </a:r>
            <a:endParaRPr b="1" sz="500">
              <a:solidFill>
                <a:schemeClr val="lt1"/>
              </a:solidFill>
            </a:endParaRPr>
          </a:p>
        </p:txBody>
      </p:sp>
      <p:grpSp>
        <p:nvGrpSpPr>
          <p:cNvPr id="78" name="Google Shape;78;p16"/>
          <p:cNvGrpSpPr/>
          <p:nvPr/>
        </p:nvGrpSpPr>
        <p:grpSpPr>
          <a:xfrm>
            <a:off x="3301149" y="1909849"/>
            <a:ext cx="4443632" cy="629400"/>
            <a:chOff x="3301149" y="497299"/>
            <a:chExt cx="4443632" cy="629400"/>
          </a:xfrm>
        </p:grpSpPr>
        <p:cxnSp>
          <p:nvCxnSpPr>
            <p:cNvPr id="79" name="Google Shape;79;p16"/>
            <p:cNvCxnSpPr/>
            <p:nvPr/>
          </p:nvCxnSpPr>
          <p:spPr>
            <a:xfrm>
              <a:off x="3301149" y="812012"/>
              <a:ext cx="1025100" cy="0"/>
            </a:xfrm>
            <a:prstGeom prst="straightConnector1">
              <a:avLst/>
            </a:prstGeom>
            <a:noFill/>
            <a:ln cap="flat" cmpd="sng" w="19050">
              <a:solidFill>
                <a:srgbClr val="FE28FF"/>
              </a:solidFill>
              <a:prstDash val="solid"/>
              <a:miter lim="400000"/>
              <a:headEnd len="sm" w="sm" type="none"/>
              <a:tailEnd len="med" w="med" type="diamond"/>
            </a:ln>
          </p:spPr>
        </p:cxnSp>
        <p:sp>
          <p:nvSpPr>
            <p:cNvPr id="80" name="Google Shape;80;p16"/>
            <p:cNvSpPr txBox="1"/>
            <p:nvPr/>
          </p:nvSpPr>
          <p:spPr>
            <a:xfrm>
              <a:off x="4487099" y="497299"/>
              <a:ext cx="200700" cy="629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E28FF"/>
                </a:buClr>
                <a:buSzPts val="3700"/>
                <a:buFont typeface="Poppins ExtraBold"/>
                <a:buNone/>
              </a:pPr>
              <a:r>
                <a:rPr lang="es" sz="3700">
                  <a:solidFill>
                    <a:srgbClr val="FE28FF"/>
                  </a:solidFill>
                  <a:latin typeface="Poppins ExtraBold"/>
                  <a:ea typeface="Poppins ExtraBold"/>
                  <a:cs typeface="Poppins ExtraBold"/>
                  <a:sym typeface="Poppins ExtraBold"/>
                </a:rPr>
                <a:t>2</a:t>
              </a:r>
              <a:endParaRPr sz="500">
                <a:solidFill>
                  <a:srgbClr val="FE28FF"/>
                </a:solidFill>
              </a:endParaRPr>
            </a:p>
          </p:txBody>
        </p:sp>
        <p:sp>
          <p:nvSpPr>
            <p:cNvPr id="81" name="Google Shape;81;p16"/>
            <p:cNvSpPr txBox="1"/>
            <p:nvPr/>
          </p:nvSpPr>
          <p:spPr>
            <a:xfrm>
              <a:off x="4937381" y="594655"/>
              <a:ext cx="2807400" cy="434700"/>
            </a:xfrm>
            <a:prstGeom prst="rect">
              <a:avLst/>
            </a:prstGeom>
            <a:noFill/>
            <a:ln>
              <a:noFill/>
            </a:ln>
          </p:spPr>
          <p:txBody>
            <a:bodyPr anchorCtr="0" anchor="ctr" bIns="19050" lIns="19050" spcFirstLastPara="1" rIns="19050" wrap="square" tIns="19050">
              <a:noAutofit/>
            </a:bodyPr>
            <a:lstStyle/>
            <a:p>
              <a:pPr indent="0" lvl="0" marL="0" marR="0" rtl="0" algn="l">
                <a:lnSpc>
                  <a:spcPct val="80000"/>
                </a:lnSpc>
                <a:spcBef>
                  <a:spcPts val="0"/>
                </a:spcBef>
                <a:spcAft>
                  <a:spcPts val="0"/>
                </a:spcAft>
                <a:buClr>
                  <a:srgbClr val="000000"/>
                </a:buClr>
                <a:buSzPts val="1900"/>
                <a:buFont typeface="Questrial"/>
                <a:buNone/>
              </a:pPr>
              <a:r>
                <a:rPr lang="es" sz="1900">
                  <a:solidFill>
                    <a:schemeClr val="lt1"/>
                  </a:solidFill>
                  <a:latin typeface="Questrial"/>
                  <a:ea typeface="Questrial"/>
                  <a:cs typeface="Questrial"/>
                  <a:sym typeface="Questrial"/>
                </a:rPr>
                <a:t>Wireframe</a:t>
              </a:r>
              <a:endParaRPr sz="500"/>
            </a:p>
          </p:txBody>
        </p:sp>
      </p:grpSp>
      <p:grpSp>
        <p:nvGrpSpPr>
          <p:cNvPr id="82" name="Google Shape;82;p16"/>
          <p:cNvGrpSpPr/>
          <p:nvPr/>
        </p:nvGrpSpPr>
        <p:grpSpPr>
          <a:xfrm>
            <a:off x="3301149" y="2604249"/>
            <a:ext cx="4443632" cy="629400"/>
            <a:chOff x="3301149" y="497299"/>
            <a:chExt cx="4443632" cy="629400"/>
          </a:xfrm>
        </p:grpSpPr>
        <p:cxnSp>
          <p:nvCxnSpPr>
            <p:cNvPr id="83" name="Google Shape;83;p16"/>
            <p:cNvCxnSpPr/>
            <p:nvPr/>
          </p:nvCxnSpPr>
          <p:spPr>
            <a:xfrm>
              <a:off x="3301149" y="812012"/>
              <a:ext cx="1025100" cy="0"/>
            </a:xfrm>
            <a:prstGeom prst="straightConnector1">
              <a:avLst/>
            </a:prstGeom>
            <a:noFill/>
            <a:ln cap="flat" cmpd="sng" w="19050">
              <a:solidFill>
                <a:srgbClr val="FE28FF"/>
              </a:solidFill>
              <a:prstDash val="solid"/>
              <a:miter lim="400000"/>
              <a:headEnd len="sm" w="sm" type="none"/>
              <a:tailEnd len="med" w="med" type="diamond"/>
            </a:ln>
          </p:spPr>
        </p:cxnSp>
        <p:sp>
          <p:nvSpPr>
            <p:cNvPr id="84" name="Google Shape;84;p16"/>
            <p:cNvSpPr txBox="1"/>
            <p:nvPr/>
          </p:nvSpPr>
          <p:spPr>
            <a:xfrm>
              <a:off x="4487099" y="497299"/>
              <a:ext cx="200700" cy="629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E28FF"/>
                </a:buClr>
                <a:buSzPts val="3700"/>
                <a:buFont typeface="Poppins ExtraBold"/>
                <a:buNone/>
              </a:pPr>
              <a:r>
                <a:rPr lang="es" sz="3700">
                  <a:solidFill>
                    <a:srgbClr val="FE28FF"/>
                  </a:solidFill>
                  <a:latin typeface="Poppins ExtraBold"/>
                  <a:ea typeface="Poppins ExtraBold"/>
                  <a:cs typeface="Poppins ExtraBold"/>
                  <a:sym typeface="Poppins ExtraBold"/>
                </a:rPr>
                <a:t>3</a:t>
              </a:r>
              <a:endParaRPr sz="500">
                <a:solidFill>
                  <a:srgbClr val="FE28FF"/>
                </a:solidFill>
              </a:endParaRPr>
            </a:p>
          </p:txBody>
        </p:sp>
        <p:sp>
          <p:nvSpPr>
            <p:cNvPr id="85" name="Google Shape;85;p16"/>
            <p:cNvSpPr txBox="1"/>
            <p:nvPr/>
          </p:nvSpPr>
          <p:spPr>
            <a:xfrm>
              <a:off x="4937381" y="594655"/>
              <a:ext cx="2807400" cy="434700"/>
            </a:xfrm>
            <a:prstGeom prst="rect">
              <a:avLst/>
            </a:prstGeom>
            <a:noFill/>
            <a:ln>
              <a:noFill/>
            </a:ln>
          </p:spPr>
          <p:txBody>
            <a:bodyPr anchorCtr="0" anchor="ctr" bIns="19050" lIns="19050" spcFirstLastPara="1" rIns="19050" wrap="square" tIns="19050">
              <a:noAutofit/>
            </a:bodyPr>
            <a:lstStyle/>
            <a:p>
              <a:pPr indent="0" lvl="0" marL="0" marR="0" rtl="0" algn="l">
                <a:lnSpc>
                  <a:spcPct val="80000"/>
                </a:lnSpc>
                <a:spcBef>
                  <a:spcPts val="0"/>
                </a:spcBef>
                <a:spcAft>
                  <a:spcPts val="0"/>
                </a:spcAft>
                <a:buClr>
                  <a:srgbClr val="000000"/>
                </a:buClr>
                <a:buSzPts val="1900"/>
                <a:buFont typeface="Questrial"/>
                <a:buNone/>
              </a:pPr>
              <a:r>
                <a:rPr lang="es" sz="1900">
                  <a:solidFill>
                    <a:schemeClr val="lt1"/>
                  </a:solidFill>
                  <a:latin typeface="Questrial"/>
                  <a:ea typeface="Questrial"/>
                  <a:cs typeface="Questrial"/>
                  <a:sym typeface="Questrial"/>
                </a:rPr>
                <a:t>Datos</a:t>
              </a:r>
              <a:endParaRPr sz="500"/>
            </a:p>
          </p:txBody>
        </p:sp>
      </p:grpSp>
      <p:grpSp>
        <p:nvGrpSpPr>
          <p:cNvPr id="86" name="Google Shape;86;p16"/>
          <p:cNvGrpSpPr/>
          <p:nvPr/>
        </p:nvGrpSpPr>
        <p:grpSpPr>
          <a:xfrm>
            <a:off x="3249524" y="3298649"/>
            <a:ext cx="4443632" cy="629400"/>
            <a:chOff x="3301149" y="497299"/>
            <a:chExt cx="4443632" cy="629400"/>
          </a:xfrm>
        </p:grpSpPr>
        <p:cxnSp>
          <p:nvCxnSpPr>
            <p:cNvPr id="87" name="Google Shape;87;p16"/>
            <p:cNvCxnSpPr/>
            <p:nvPr/>
          </p:nvCxnSpPr>
          <p:spPr>
            <a:xfrm>
              <a:off x="3301149" y="812012"/>
              <a:ext cx="1025100" cy="0"/>
            </a:xfrm>
            <a:prstGeom prst="straightConnector1">
              <a:avLst/>
            </a:prstGeom>
            <a:noFill/>
            <a:ln cap="flat" cmpd="sng" w="19050">
              <a:solidFill>
                <a:srgbClr val="FE28FF"/>
              </a:solidFill>
              <a:prstDash val="solid"/>
              <a:miter lim="400000"/>
              <a:headEnd len="sm" w="sm" type="none"/>
              <a:tailEnd len="med" w="med" type="diamond"/>
            </a:ln>
          </p:spPr>
        </p:cxnSp>
        <p:sp>
          <p:nvSpPr>
            <p:cNvPr id="88" name="Google Shape;88;p16"/>
            <p:cNvSpPr txBox="1"/>
            <p:nvPr/>
          </p:nvSpPr>
          <p:spPr>
            <a:xfrm>
              <a:off x="4487099" y="497299"/>
              <a:ext cx="200700" cy="629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E28FF"/>
                </a:buClr>
                <a:buSzPts val="3700"/>
                <a:buFont typeface="Poppins ExtraBold"/>
                <a:buNone/>
              </a:pPr>
              <a:r>
                <a:rPr lang="es" sz="3700">
                  <a:solidFill>
                    <a:srgbClr val="FE28FF"/>
                  </a:solidFill>
                  <a:latin typeface="Poppins ExtraBold"/>
                  <a:ea typeface="Poppins ExtraBold"/>
                  <a:cs typeface="Poppins ExtraBold"/>
                  <a:sym typeface="Poppins ExtraBold"/>
                </a:rPr>
                <a:t>4</a:t>
              </a:r>
              <a:endParaRPr sz="500">
                <a:solidFill>
                  <a:srgbClr val="FE28FF"/>
                </a:solidFill>
              </a:endParaRPr>
            </a:p>
          </p:txBody>
        </p:sp>
        <p:sp>
          <p:nvSpPr>
            <p:cNvPr id="89" name="Google Shape;89;p16"/>
            <p:cNvSpPr txBox="1"/>
            <p:nvPr/>
          </p:nvSpPr>
          <p:spPr>
            <a:xfrm>
              <a:off x="4937381" y="594655"/>
              <a:ext cx="2807400" cy="434700"/>
            </a:xfrm>
            <a:prstGeom prst="rect">
              <a:avLst/>
            </a:prstGeom>
            <a:noFill/>
            <a:ln>
              <a:noFill/>
            </a:ln>
          </p:spPr>
          <p:txBody>
            <a:bodyPr anchorCtr="0" anchor="ctr" bIns="19050" lIns="19050" spcFirstLastPara="1" rIns="19050" wrap="square" tIns="19050">
              <a:noAutofit/>
            </a:bodyPr>
            <a:lstStyle/>
            <a:p>
              <a:pPr indent="0" lvl="0" marL="0" marR="0" rtl="0" algn="l">
                <a:lnSpc>
                  <a:spcPct val="80000"/>
                </a:lnSpc>
                <a:spcBef>
                  <a:spcPts val="0"/>
                </a:spcBef>
                <a:spcAft>
                  <a:spcPts val="0"/>
                </a:spcAft>
                <a:buClr>
                  <a:srgbClr val="000000"/>
                </a:buClr>
                <a:buSzPts val="1900"/>
                <a:buFont typeface="Questrial"/>
                <a:buNone/>
              </a:pPr>
              <a:r>
                <a:rPr lang="es" sz="1900">
                  <a:solidFill>
                    <a:schemeClr val="lt1"/>
                  </a:solidFill>
                  <a:latin typeface="Questrial"/>
                  <a:ea typeface="Questrial"/>
                  <a:cs typeface="Questrial"/>
                  <a:sym typeface="Questrial"/>
                </a:rPr>
                <a:t>Entrega</a:t>
              </a:r>
              <a:endParaRPr sz="500"/>
            </a:p>
          </p:txBody>
        </p:sp>
      </p:grpSp>
      <p:sp>
        <p:nvSpPr>
          <p:cNvPr id="90" name="Google Shape;90;p16"/>
          <p:cNvSpPr txBox="1"/>
          <p:nvPr/>
        </p:nvSpPr>
        <p:spPr>
          <a:xfrm>
            <a:off x="4487099" y="3319149"/>
            <a:ext cx="200700" cy="629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E28FF"/>
              </a:buClr>
              <a:buSzPts val="3700"/>
              <a:buFont typeface="Poppins ExtraBold"/>
              <a:buNone/>
            </a:pPr>
            <a:r>
              <a:t/>
            </a:r>
            <a:endParaRPr sz="500">
              <a:solidFill>
                <a:srgbClr val="FE28FF"/>
              </a:solidFill>
            </a:endParaRPr>
          </a:p>
        </p:txBody>
      </p:sp>
      <p:sp>
        <p:nvSpPr>
          <p:cNvPr id="91" name="Google Shape;91;p16"/>
          <p:cNvSpPr txBox="1"/>
          <p:nvPr/>
        </p:nvSpPr>
        <p:spPr>
          <a:xfrm>
            <a:off x="4487099" y="4102049"/>
            <a:ext cx="200700" cy="629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E28FF"/>
              </a:buClr>
              <a:buSzPts val="3700"/>
              <a:buFont typeface="Poppins ExtraBold"/>
              <a:buNone/>
            </a:pPr>
            <a:r>
              <a:t/>
            </a:r>
            <a:endParaRPr sz="500">
              <a:solidFill>
                <a:srgbClr val="FE28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nvSpPr>
        <p:spPr>
          <a:xfrm>
            <a:off x="450000" y="957750"/>
            <a:ext cx="4958700" cy="3994200"/>
          </a:xfrm>
          <a:prstGeom prst="rect">
            <a:avLst/>
          </a:prstGeom>
          <a:noFill/>
          <a:ln>
            <a:noFill/>
          </a:ln>
        </p:spPr>
        <p:txBody>
          <a:bodyPr anchorCtr="0" anchor="t" bIns="19050" lIns="19050" spcFirstLastPara="1" rIns="19050" wrap="square" tIns="19050">
            <a:noAutofit/>
          </a:bodyPr>
          <a:lstStyle/>
          <a:p>
            <a:pPr indent="0" lvl="0" marL="0" rtl="0" algn="l">
              <a:lnSpc>
                <a:spcPct val="115000"/>
              </a:lnSpc>
              <a:spcBef>
                <a:spcPts val="0"/>
              </a:spcBef>
              <a:spcAft>
                <a:spcPts val="0"/>
              </a:spcAft>
              <a:buClr>
                <a:schemeClr val="dk1"/>
              </a:buClr>
              <a:buSzPts val="1100"/>
              <a:buFont typeface="Arial"/>
              <a:buNone/>
            </a:pPr>
            <a:r>
              <a:rPr lang="es" sz="1000">
                <a:solidFill>
                  <a:srgbClr val="FE28FF"/>
                </a:solidFill>
                <a:latin typeface="Questrial"/>
                <a:ea typeface="Questrial"/>
                <a:cs typeface="Questrial"/>
                <a:sym typeface="Questrial"/>
              </a:rPr>
              <a:t>Fro</a:t>
            </a:r>
            <a:r>
              <a:rPr lang="es" sz="1000">
                <a:solidFill>
                  <a:srgbClr val="FE28FF"/>
                </a:solidFill>
                <a:latin typeface="Questrial"/>
                <a:ea typeface="Questrial"/>
                <a:cs typeface="Questrial"/>
                <a:sym typeface="Questrial"/>
              </a:rPr>
              <a:t>m</a:t>
            </a:r>
            <a:r>
              <a:rPr lang="es" sz="1000">
                <a:solidFill>
                  <a:srgbClr val="FE28FF"/>
                </a:solidFill>
                <a:latin typeface="Questrial"/>
                <a:ea typeface="Questrial"/>
                <a:cs typeface="Questrial"/>
                <a:sym typeface="Questrial"/>
              </a:rPr>
              <a:t>:</a:t>
            </a:r>
            <a:r>
              <a:rPr lang="es" sz="1000">
                <a:solidFill>
                  <a:schemeClr val="lt1"/>
                </a:solidFill>
                <a:latin typeface="Questrial"/>
                <a:ea typeface="Questrial"/>
                <a:cs typeface="Questrial"/>
                <a:sym typeface="Questrial"/>
              </a:rPr>
              <a:t> Paula Davis</a:t>
            </a:r>
            <a:endParaRPr sz="1000">
              <a:solidFill>
                <a:schemeClr val="lt1"/>
              </a:solidFill>
              <a:latin typeface="Questrial"/>
              <a:ea typeface="Questrial"/>
              <a:cs typeface="Questrial"/>
              <a:sym typeface="Questrial"/>
            </a:endParaRPr>
          </a:p>
          <a:p>
            <a:pPr indent="0" lvl="0" marL="0" rtl="0" algn="l">
              <a:lnSpc>
                <a:spcPct val="115000"/>
              </a:lnSpc>
              <a:spcBef>
                <a:spcPts val="0"/>
              </a:spcBef>
              <a:spcAft>
                <a:spcPts val="0"/>
              </a:spcAft>
              <a:buClr>
                <a:schemeClr val="dk1"/>
              </a:buClr>
              <a:buSzPts val="1100"/>
              <a:buFont typeface="Arial"/>
              <a:buNone/>
            </a:pPr>
            <a:r>
              <a:rPr lang="es" sz="1000">
                <a:solidFill>
                  <a:srgbClr val="FE28FF"/>
                </a:solidFill>
                <a:latin typeface="Questrial"/>
                <a:ea typeface="Questrial"/>
                <a:cs typeface="Questrial"/>
                <a:sym typeface="Questrial"/>
              </a:rPr>
              <a:t>To: </a:t>
            </a:r>
            <a:r>
              <a:rPr lang="es" sz="1000">
                <a:solidFill>
                  <a:schemeClr val="lt1"/>
                </a:solidFill>
                <a:latin typeface="Questrial"/>
                <a:ea typeface="Questrial"/>
                <a:cs typeface="Questrial"/>
                <a:sym typeface="Questrial"/>
              </a:rPr>
              <a:t>You</a:t>
            </a:r>
            <a:endParaRPr sz="1000">
              <a:solidFill>
                <a:schemeClr val="lt1"/>
              </a:solidFill>
              <a:latin typeface="Questrial"/>
              <a:ea typeface="Questrial"/>
              <a:cs typeface="Questrial"/>
              <a:sym typeface="Questrial"/>
            </a:endParaRPr>
          </a:p>
          <a:p>
            <a:pPr indent="0" lvl="0" marL="0" rtl="0" algn="l">
              <a:lnSpc>
                <a:spcPct val="115000"/>
              </a:lnSpc>
              <a:spcBef>
                <a:spcPts val="0"/>
              </a:spcBef>
              <a:spcAft>
                <a:spcPts val="0"/>
              </a:spcAft>
              <a:buClr>
                <a:schemeClr val="dk1"/>
              </a:buClr>
              <a:buSzPts val="1100"/>
              <a:buFont typeface="Arial"/>
              <a:buNone/>
            </a:pPr>
            <a:r>
              <a:rPr lang="es" sz="1000">
                <a:solidFill>
                  <a:srgbClr val="FE28FF"/>
                </a:solidFill>
                <a:latin typeface="Questrial"/>
                <a:ea typeface="Questrial"/>
                <a:cs typeface="Questrial"/>
                <a:sym typeface="Questrial"/>
              </a:rPr>
              <a:t>Subject: </a:t>
            </a:r>
            <a:r>
              <a:rPr lang="es" sz="1000">
                <a:solidFill>
                  <a:schemeClr val="lt1"/>
                </a:solidFill>
                <a:latin typeface="Questrial"/>
                <a:ea typeface="Questrial"/>
                <a:cs typeface="Questrial"/>
                <a:sym typeface="Questrial"/>
              </a:rPr>
              <a:t>Welcome and First Steps</a:t>
            </a:r>
            <a:endParaRPr sz="1000">
              <a:solidFill>
                <a:schemeClr val="lt1"/>
              </a:solidFill>
              <a:latin typeface="Questrial"/>
              <a:ea typeface="Questrial"/>
              <a:cs typeface="Questrial"/>
              <a:sym typeface="Questrial"/>
            </a:endParaRPr>
          </a:p>
          <a:p>
            <a:pPr indent="0" lvl="0" marL="0" rtl="0" algn="l">
              <a:lnSpc>
                <a:spcPct val="115000"/>
              </a:lnSpc>
              <a:spcBef>
                <a:spcPts val="1200"/>
              </a:spcBef>
              <a:spcAft>
                <a:spcPts val="0"/>
              </a:spcAft>
              <a:buClr>
                <a:schemeClr val="dk1"/>
              </a:buClr>
              <a:buSzPts val="1100"/>
              <a:buFont typeface="Arial"/>
              <a:buNone/>
            </a:pPr>
            <a:r>
              <a:rPr i="1" lang="es" sz="1000">
                <a:solidFill>
                  <a:schemeClr val="lt1"/>
                </a:solidFill>
                <a:latin typeface="Questrial"/>
                <a:ea typeface="Questrial"/>
                <a:cs typeface="Questrial"/>
                <a:sym typeface="Questrial"/>
              </a:rPr>
              <a:t>Hello!</a:t>
            </a:r>
            <a:endParaRPr i="1" sz="1000">
              <a:solidFill>
                <a:schemeClr val="lt1"/>
              </a:solidFill>
              <a:latin typeface="Questrial"/>
              <a:ea typeface="Questrial"/>
              <a:cs typeface="Questrial"/>
              <a:sym typeface="Questrial"/>
            </a:endParaRPr>
          </a:p>
          <a:p>
            <a:pPr indent="0" lvl="0" marL="0" rtl="0" algn="l">
              <a:lnSpc>
                <a:spcPct val="115000"/>
              </a:lnSpc>
              <a:spcBef>
                <a:spcPts val="1200"/>
              </a:spcBef>
              <a:spcAft>
                <a:spcPts val="0"/>
              </a:spcAft>
              <a:buClr>
                <a:schemeClr val="dk1"/>
              </a:buClr>
              <a:buSzPts val="1100"/>
              <a:buFont typeface="Arial"/>
              <a:buNone/>
            </a:pPr>
            <a:r>
              <a:rPr i="1" lang="es" sz="1000">
                <a:solidFill>
                  <a:schemeClr val="lt1"/>
                </a:solidFill>
                <a:latin typeface="Questrial"/>
                <a:ea typeface="Questrial"/>
                <a:cs typeface="Questrial"/>
                <a:sym typeface="Questrial"/>
              </a:rPr>
              <a:t>Welcome to Web Code! This is an exciting time to get on board, as we have some new projects coming in, such as Amazing Events.</a:t>
            </a:r>
            <a:endParaRPr i="1" sz="1000">
              <a:solidFill>
                <a:schemeClr val="lt1"/>
              </a:solidFill>
              <a:latin typeface="Questrial"/>
              <a:ea typeface="Questrial"/>
              <a:cs typeface="Questrial"/>
              <a:sym typeface="Questrial"/>
            </a:endParaRPr>
          </a:p>
          <a:p>
            <a:pPr indent="0" lvl="0" marL="0" rtl="0" algn="l">
              <a:lnSpc>
                <a:spcPct val="115000"/>
              </a:lnSpc>
              <a:spcBef>
                <a:spcPts val="1200"/>
              </a:spcBef>
              <a:spcAft>
                <a:spcPts val="0"/>
              </a:spcAft>
              <a:buClr>
                <a:schemeClr val="dk1"/>
              </a:buClr>
              <a:buSzPts val="1100"/>
              <a:buFont typeface="Arial"/>
              <a:buNone/>
            </a:pPr>
            <a:r>
              <a:rPr i="1" lang="es" sz="1000">
                <a:solidFill>
                  <a:schemeClr val="lt1"/>
                </a:solidFill>
                <a:latin typeface="Questrial"/>
                <a:ea typeface="Questrial"/>
                <a:cs typeface="Questrial"/>
                <a:sym typeface="Questrial"/>
              </a:rPr>
              <a:t>The idea is to develop the app from scratch, but first I’ll need you to send us some exercises on JavaScript to see your abilities in the language.</a:t>
            </a:r>
            <a:endParaRPr i="1" sz="1000">
              <a:solidFill>
                <a:schemeClr val="lt1"/>
              </a:solidFill>
              <a:latin typeface="Questrial"/>
              <a:ea typeface="Questrial"/>
              <a:cs typeface="Questrial"/>
              <a:sym typeface="Questrial"/>
            </a:endParaRPr>
          </a:p>
          <a:p>
            <a:pPr indent="0" lvl="0" marL="0" rtl="0" algn="l">
              <a:lnSpc>
                <a:spcPct val="115000"/>
              </a:lnSpc>
              <a:spcBef>
                <a:spcPts val="1200"/>
              </a:spcBef>
              <a:spcAft>
                <a:spcPts val="0"/>
              </a:spcAft>
              <a:buClr>
                <a:schemeClr val="dk1"/>
              </a:buClr>
              <a:buSzPts val="1100"/>
              <a:buFont typeface="Arial"/>
              <a:buNone/>
            </a:pPr>
            <a:r>
              <a:rPr i="1" lang="es" sz="1000">
                <a:solidFill>
                  <a:schemeClr val="lt1"/>
                </a:solidFill>
                <a:latin typeface="Questrial"/>
                <a:ea typeface="Questrial"/>
                <a:cs typeface="Questrial"/>
                <a:sym typeface="Questrial"/>
              </a:rPr>
              <a:t>You come to us as an HTML/CSS expert, so I know I want you on this project. I’m still working with Amazing Events to clarify just what they’d like us to do for them. I’m meeting with them this week, so I’ll have more detail soon.</a:t>
            </a:r>
            <a:endParaRPr i="1" sz="1000">
              <a:solidFill>
                <a:schemeClr val="lt1"/>
              </a:solidFill>
              <a:latin typeface="Questrial"/>
              <a:ea typeface="Questrial"/>
              <a:cs typeface="Questrial"/>
              <a:sym typeface="Questrial"/>
            </a:endParaRPr>
          </a:p>
          <a:p>
            <a:pPr indent="0" lvl="0" marL="0" rtl="0" algn="l">
              <a:lnSpc>
                <a:spcPct val="115000"/>
              </a:lnSpc>
              <a:spcBef>
                <a:spcPts val="1200"/>
              </a:spcBef>
              <a:spcAft>
                <a:spcPts val="0"/>
              </a:spcAft>
              <a:buClr>
                <a:schemeClr val="dk1"/>
              </a:buClr>
              <a:buSzPts val="1100"/>
              <a:buFont typeface="Arial"/>
              <a:buNone/>
            </a:pPr>
            <a:r>
              <a:rPr i="1" lang="es" sz="1000">
                <a:solidFill>
                  <a:schemeClr val="lt1"/>
                </a:solidFill>
                <a:latin typeface="Questrial"/>
                <a:ea typeface="Questrial"/>
                <a:cs typeface="Questrial"/>
                <a:sym typeface="Questrial"/>
              </a:rPr>
              <a:t>While I work with AE I’d like you to send me a GitHub repository with a model of the site based on the wireframe we sent you. Feel free to choose your color palette and make any design changes that will upgrade the app without losing content.</a:t>
            </a:r>
            <a:endParaRPr i="1" sz="1000">
              <a:solidFill>
                <a:schemeClr val="lt1"/>
              </a:solidFill>
              <a:latin typeface="Questrial"/>
              <a:ea typeface="Questrial"/>
              <a:cs typeface="Questrial"/>
              <a:sym typeface="Questrial"/>
            </a:endParaRPr>
          </a:p>
          <a:p>
            <a:pPr indent="0" lvl="0" marL="0" rtl="0" algn="l">
              <a:lnSpc>
                <a:spcPct val="115000"/>
              </a:lnSpc>
              <a:spcBef>
                <a:spcPts val="1200"/>
              </a:spcBef>
              <a:spcAft>
                <a:spcPts val="0"/>
              </a:spcAft>
              <a:buClr>
                <a:schemeClr val="dk1"/>
              </a:buClr>
              <a:buSzPts val="1100"/>
              <a:buFont typeface="Arial"/>
              <a:buNone/>
            </a:pPr>
            <a:r>
              <a:rPr i="1" lang="es" sz="1000">
                <a:solidFill>
                  <a:schemeClr val="lt1"/>
                </a:solidFill>
                <a:latin typeface="Questrial"/>
                <a:ea typeface="Questrial"/>
                <a:cs typeface="Questrial"/>
                <a:sym typeface="Questrial"/>
              </a:rPr>
              <a:t>Thanks,</a:t>
            </a:r>
            <a:br>
              <a:rPr i="1" lang="es" sz="1000">
                <a:solidFill>
                  <a:schemeClr val="lt1"/>
                </a:solidFill>
                <a:latin typeface="Questrial"/>
                <a:ea typeface="Questrial"/>
                <a:cs typeface="Questrial"/>
                <a:sym typeface="Questrial"/>
              </a:rPr>
            </a:br>
            <a:r>
              <a:rPr i="1" lang="es" sz="1000">
                <a:solidFill>
                  <a:schemeClr val="lt1"/>
                </a:solidFill>
                <a:latin typeface="Questrial"/>
                <a:ea typeface="Questrial"/>
                <a:cs typeface="Questrial"/>
                <a:sym typeface="Questrial"/>
              </a:rPr>
              <a:t>Paula Davis</a:t>
            </a:r>
            <a:br>
              <a:rPr i="1" lang="es" sz="1000">
                <a:solidFill>
                  <a:schemeClr val="lt1"/>
                </a:solidFill>
                <a:latin typeface="Questrial"/>
                <a:ea typeface="Questrial"/>
                <a:cs typeface="Questrial"/>
                <a:sym typeface="Questrial"/>
              </a:rPr>
            </a:br>
            <a:r>
              <a:rPr i="1" lang="es" sz="1000">
                <a:solidFill>
                  <a:schemeClr val="lt1"/>
                </a:solidFill>
                <a:latin typeface="Questrial"/>
                <a:ea typeface="Questrial"/>
                <a:cs typeface="Questrial"/>
                <a:sym typeface="Questrial"/>
              </a:rPr>
              <a:t>Team Leader at Web Code</a:t>
            </a:r>
            <a:endParaRPr i="1" sz="1000">
              <a:solidFill>
                <a:schemeClr val="lt1"/>
              </a:solidFill>
              <a:latin typeface="Questrial"/>
              <a:ea typeface="Questrial"/>
              <a:cs typeface="Questrial"/>
              <a:sym typeface="Questrial"/>
            </a:endParaRPr>
          </a:p>
          <a:p>
            <a:pPr indent="0" lvl="0" marL="0" rtl="0" algn="l">
              <a:spcBef>
                <a:spcPts val="1200"/>
              </a:spcBef>
              <a:spcAft>
                <a:spcPts val="0"/>
              </a:spcAft>
              <a:buClr>
                <a:schemeClr val="dk1"/>
              </a:buClr>
              <a:buSzPts val="1100"/>
              <a:buFont typeface="Questrial"/>
              <a:buNone/>
            </a:pPr>
            <a:r>
              <a:t/>
            </a:r>
            <a:endParaRPr sz="1000">
              <a:solidFill>
                <a:schemeClr val="lt1"/>
              </a:solidFill>
              <a:latin typeface="Questrial"/>
              <a:ea typeface="Questrial"/>
              <a:cs typeface="Questrial"/>
              <a:sym typeface="Questrial"/>
            </a:endParaRPr>
          </a:p>
        </p:txBody>
      </p:sp>
      <p:pic>
        <p:nvPicPr>
          <p:cNvPr id="97" name="Google Shape;97;p17"/>
          <p:cNvPicPr preferRelativeResize="0"/>
          <p:nvPr/>
        </p:nvPicPr>
        <p:blipFill rotWithShape="1">
          <a:blip r:embed="rId3">
            <a:alphaModFix amt="22000"/>
          </a:blip>
          <a:srcRect b="0" l="16311" r="40570" t="0"/>
          <a:stretch/>
        </p:blipFill>
        <p:spPr>
          <a:xfrm>
            <a:off x="5821450" y="0"/>
            <a:ext cx="3322552" cy="5143502"/>
          </a:xfrm>
          <a:prstGeom prst="rect">
            <a:avLst/>
          </a:prstGeom>
          <a:noFill/>
          <a:ln>
            <a:noFill/>
          </a:ln>
        </p:spPr>
      </p:pic>
      <p:sp>
        <p:nvSpPr>
          <p:cNvPr id="98" name="Google Shape;98;p17"/>
          <p:cNvSpPr txBox="1"/>
          <p:nvPr/>
        </p:nvSpPr>
        <p:spPr>
          <a:xfrm>
            <a:off x="450000" y="251050"/>
            <a:ext cx="2296200" cy="5013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E28FF"/>
              </a:buClr>
              <a:buSzPts val="5100"/>
              <a:buFont typeface="Questrial"/>
              <a:buNone/>
            </a:pPr>
            <a:r>
              <a:rPr lang="es" sz="1700">
                <a:solidFill>
                  <a:srgbClr val="FE28FF"/>
                </a:solidFill>
                <a:latin typeface="Questrial"/>
                <a:ea typeface="Questrial"/>
                <a:cs typeface="Questrial"/>
                <a:sym typeface="Questrial"/>
              </a:rPr>
              <a:t>Mail</a:t>
            </a:r>
            <a:r>
              <a:rPr b="1" i="0" lang="es" sz="1700" u="none" cap="none" strike="noStrike">
                <a:solidFill>
                  <a:srgbClr val="FE28FF"/>
                </a:solidFill>
                <a:latin typeface="Questrial"/>
                <a:ea typeface="Questrial"/>
                <a:cs typeface="Questrial"/>
                <a:sym typeface="Questrial"/>
              </a:rPr>
              <a:t> </a:t>
            </a:r>
            <a:endParaRPr b="1" i="0" sz="1700" u="none" cap="none" strike="noStrike">
              <a:solidFill>
                <a:srgbClr val="FE28FF"/>
              </a:solidFill>
              <a:latin typeface="Questrial"/>
              <a:ea typeface="Questrial"/>
              <a:cs typeface="Questrial"/>
              <a:sym typeface="Questrial"/>
            </a:endParaRPr>
          </a:p>
          <a:p>
            <a:pPr indent="0" lvl="0" marL="0" marR="0" rtl="0" algn="l">
              <a:lnSpc>
                <a:spcPct val="100000"/>
              </a:lnSpc>
              <a:spcBef>
                <a:spcPts val="0"/>
              </a:spcBef>
              <a:spcAft>
                <a:spcPts val="0"/>
              </a:spcAft>
              <a:buClr>
                <a:srgbClr val="FE28FF"/>
              </a:buClr>
              <a:buSzPts val="5100"/>
              <a:buFont typeface="Questrial"/>
              <a:buNone/>
            </a:pPr>
            <a:r>
              <a:rPr b="1" lang="es">
                <a:solidFill>
                  <a:srgbClr val="FE28FF"/>
                </a:solidFill>
                <a:latin typeface="Questrial"/>
                <a:ea typeface="Questrial"/>
                <a:cs typeface="Questrial"/>
                <a:sym typeface="Questrial"/>
              </a:rPr>
              <a:t>Amazing Events</a:t>
            </a:r>
            <a:endParaRPr b="1" i="0" u="none" cap="none" strike="noStrike">
              <a:solidFill>
                <a:srgbClr val="FE28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18"/>
          <p:cNvPicPr preferRelativeResize="0"/>
          <p:nvPr/>
        </p:nvPicPr>
        <p:blipFill rotWithShape="1">
          <a:blip r:embed="rId3">
            <a:alphaModFix/>
          </a:blip>
          <a:srcRect b="0" l="0" r="0" t="0"/>
          <a:stretch/>
        </p:blipFill>
        <p:spPr>
          <a:xfrm>
            <a:off x="3919125" y="1158285"/>
            <a:ext cx="4748851" cy="3653188"/>
          </a:xfrm>
          <a:prstGeom prst="rect">
            <a:avLst/>
          </a:prstGeom>
          <a:noFill/>
          <a:ln>
            <a:noFill/>
          </a:ln>
        </p:spPr>
      </p:pic>
      <p:pic>
        <p:nvPicPr>
          <p:cNvPr id="104" name="Google Shape;104;p18"/>
          <p:cNvPicPr preferRelativeResize="0"/>
          <p:nvPr/>
        </p:nvPicPr>
        <p:blipFill rotWithShape="1">
          <a:blip r:embed="rId4">
            <a:alphaModFix/>
          </a:blip>
          <a:srcRect b="0" l="-28096" r="27715" t="0"/>
          <a:stretch/>
        </p:blipFill>
        <p:spPr>
          <a:xfrm rot="5400000">
            <a:off x="-1011037" y="-1011038"/>
            <a:ext cx="7165574" cy="5143500"/>
          </a:xfrm>
          <a:prstGeom prst="rect">
            <a:avLst/>
          </a:prstGeom>
          <a:noFill/>
          <a:ln>
            <a:noFill/>
          </a:ln>
        </p:spPr>
      </p:pic>
      <p:sp>
        <p:nvSpPr>
          <p:cNvPr id="105" name="Google Shape;105;p18"/>
          <p:cNvSpPr txBox="1"/>
          <p:nvPr/>
        </p:nvSpPr>
        <p:spPr>
          <a:xfrm>
            <a:off x="450000" y="1017300"/>
            <a:ext cx="3249300" cy="923400"/>
          </a:xfrm>
          <a:prstGeom prst="rect">
            <a:avLst/>
          </a:prstGeom>
          <a:noFill/>
          <a:ln>
            <a:noFill/>
          </a:ln>
        </p:spPr>
        <p:txBody>
          <a:bodyPr anchorCtr="0" anchor="ctr" bIns="91425" lIns="91425" spcFirstLastPara="1" rIns="91425" wrap="square" tIns="91425">
            <a:spAutoFit/>
          </a:bodyPr>
          <a:lstStyle/>
          <a:p>
            <a:pPr indent="-304800" lvl="0" marL="457200" marR="0" rtl="0" algn="l">
              <a:lnSpc>
                <a:spcPct val="100000"/>
              </a:lnSpc>
              <a:spcBef>
                <a:spcPts val="0"/>
              </a:spcBef>
              <a:spcAft>
                <a:spcPts val="0"/>
              </a:spcAft>
              <a:buClr>
                <a:srgbClr val="FE28FF"/>
              </a:buClr>
              <a:buSzPts val="1200"/>
              <a:buFont typeface="Questrial"/>
              <a:buChar char="●"/>
            </a:pPr>
            <a:r>
              <a:rPr lang="es" sz="1200">
                <a:solidFill>
                  <a:schemeClr val="lt1"/>
                </a:solidFill>
                <a:latin typeface="Questrial"/>
                <a:ea typeface="Questrial"/>
                <a:cs typeface="Questrial"/>
                <a:sym typeface="Questrial"/>
              </a:rPr>
              <a:t>Es la página de bienvenida a tu sitio, en ella mostraremos todos los eventos pasados y futuros.</a:t>
            </a:r>
            <a:endParaRPr sz="1200">
              <a:solidFill>
                <a:schemeClr val="lt1"/>
              </a:solidFill>
              <a:latin typeface="Questrial"/>
              <a:ea typeface="Questrial"/>
              <a:cs typeface="Questrial"/>
              <a:sym typeface="Questrial"/>
            </a:endParaRPr>
          </a:p>
          <a:p>
            <a:pPr indent="0" lvl="0" marL="0" marR="0" rtl="0" algn="l">
              <a:lnSpc>
                <a:spcPct val="100000"/>
              </a:lnSpc>
              <a:spcBef>
                <a:spcPts val="0"/>
              </a:spcBef>
              <a:spcAft>
                <a:spcPts val="0"/>
              </a:spcAft>
              <a:buNone/>
            </a:pPr>
            <a:r>
              <a:t/>
            </a:r>
            <a:endParaRPr b="0" i="0" sz="1200" u="none" cap="none" strike="noStrike">
              <a:solidFill>
                <a:schemeClr val="lt1"/>
              </a:solidFill>
              <a:latin typeface="Questrial"/>
              <a:ea typeface="Questrial"/>
              <a:cs typeface="Questrial"/>
              <a:sym typeface="Questrial"/>
            </a:endParaRPr>
          </a:p>
        </p:txBody>
      </p:sp>
      <p:sp>
        <p:nvSpPr>
          <p:cNvPr id="106" name="Google Shape;106;p18"/>
          <p:cNvSpPr txBox="1"/>
          <p:nvPr/>
        </p:nvSpPr>
        <p:spPr>
          <a:xfrm>
            <a:off x="450000" y="450000"/>
            <a:ext cx="5557800" cy="567300"/>
          </a:xfrm>
          <a:prstGeom prst="rect">
            <a:avLst/>
          </a:prstGeom>
          <a:noFill/>
          <a:ln>
            <a:noFill/>
          </a:ln>
        </p:spPr>
        <p:txBody>
          <a:bodyPr anchorCtr="0" anchor="t" bIns="19050" lIns="19050" spcFirstLastPara="1" rIns="19050" wrap="square" tIns="19050">
            <a:noAutofit/>
          </a:bodyPr>
          <a:lstStyle/>
          <a:p>
            <a:pPr indent="0" lvl="0" marL="0" marR="0" rtl="0" algn="l">
              <a:lnSpc>
                <a:spcPct val="80000"/>
              </a:lnSpc>
              <a:spcBef>
                <a:spcPts val="0"/>
              </a:spcBef>
              <a:spcAft>
                <a:spcPts val="0"/>
              </a:spcAft>
              <a:buClr>
                <a:srgbClr val="FE28FF"/>
              </a:buClr>
              <a:buSzPts val="5100"/>
              <a:buFont typeface="Questrial"/>
              <a:buNone/>
            </a:pPr>
            <a:r>
              <a:rPr lang="es" sz="1700">
                <a:solidFill>
                  <a:srgbClr val="FE28FF"/>
                </a:solidFill>
                <a:latin typeface="Montserrat SemiBold"/>
                <a:ea typeface="Montserrat SemiBold"/>
                <a:cs typeface="Montserrat SemiBold"/>
                <a:sym typeface="Montserrat SemiBold"/>
              </a:rPr>
              <a:t>&gt; </a:t>
            </a:r>
            <a:r>
              <a:rPr b="1" lang="es" sz="1700">
                <a:solidFill>
                  <a:srgbClr val="FE28FF"/>
                </a:solidFill>
                <a:latin typeface="Questrial"/>
                <a:ea typeface="Questrial"/>
                <a:cs typeface="Questrial"/>
                <a:sym typeface="Questrial"/>
              </a:rPr>
              <a:t>Home page</a:t>
            </a:r>
            <a:endParaRPr b="1" sz="1700">
              <a:solidFill>
                <a:srgbClr val="FE28FF"/>
              </a:solidFill>
              <a:latin typeface="Questrial"/>
              <a:ea typeface="Questrial"/>
              <a:cs typeface="Questrial"/>
              <a:sym typeface="Questrial"/>
            </a:endParaRPr>
          </a:p>
          <a:p>
            <a:pPr indent="0" lvl="0" marL="0" marR="0" rtl="0" algn="l">
              <a:lnSpc>
                <a:spcPct val="80000"/>
              </a:lnSpc>
              <a:spcBef>
                <a:spcPts val="0"/>
              </a:spcBef>
              <a:spcAft>
                <a:spcPts val="0"/>
              </a:spcAft>
              <a:buClr>
                <a:srgbClr val="FE28FF"/>
              </a:buClr>
              <a:buSzPts val="5100"/>
              <a:buFont typeface="Questrial"/>
              <a:buNone/>
            </a:pPr>
            <a:r>
              <a:t/>
            </a:r>
            <a:endParaRPr b="1" sz="1700">
              <a:solidFill>
                <a:srgbClr val="FE28FF"/>
              </a:solidFill>
              <a:latin typeface="Questrial"/>
              <a:ea typeface="Questrial"/>
              <a:cs typeface="Questrial"/>
              <a:sym typeface="Quest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19"/>
          <p:cNvPicPr preferRelativeResize="0"/>
          <p:nvPr/>
        </p:nvPicPr>
        <p:blipFill rotWithShape="1">
          <a:blip r:embed="rId3">
            <a:alphaModFix/>
          </a:blip>
          <a:srcRect b="0" l="0" r="0" t="0"/>
          <a:stretch/>
        </p:blipFill>
        <p:spPr>
          <a:xfrm>
            <a:off x="3932475" y="1158250"/>
            <a:ext cx="4748840" cy="3653226"/>
          </a:xfrm>
          <a:prstGeom prst="rect">
            <a:avLst/>
          </a:prstGeom>
          <a:noFill/>
          <a:ln>
            <a:noFill/>
          </a:ln>
        </p:spPr>
      </p:pic>
      <p:pic>
        <p:nvPicPr>
          <p:cNvPr id="112" name="Google Shape;112;p19"/>
          <p:cNvPicPr preferRelativeResize="0"/>
          <p:nvPr/>
        </p:nvPicPr>
        <p:blipFill rotWithShape="1">
          <a:blip r:embed="rId4">
            <a:alphaModFix/>
          </a:blip>
          <a:srcRect b="0" l="-28096" r="27715" t="0"/>
          <a:stretch/>
        </p:blipFill>
        <p:spPr>
          <a:xfrm rot="5400000">
            <a:off x="-1011037" y="-1011038"/>
            <a:ext cx="7165574" cy="5143500"/>
          </a:xfrm>
          <a:prstGeom prst="rect">
            <a:avLst/>
          </a:prstGeom>
          <a:noFill/>
          <a:ln>
            <a:noFill/>
          </a:ln>
        </p:spPr>
      </p:pic>
      <p:sp>
        <p:nvSpPr>
          <p:cNvPr id="113" name="Google Shape;113;p19"/>
          <p:cNvSpPr txBox="1"/>
          <p:nvPr/>
        </p:nvSpPr>
        <p:spPr>
          <a:xfrm>
            <a:off x="450000" y="1017300"/>
            <a:ext cx="3249300" cy="923400"/>
          </a:xfrm>
          <a:prstGeom prst="rect">
            <a:avLst/>
          </a:prstGeom>
          <a:noFill/>
          <a:ln>
            <a:noFill/>
          </a:ln>
        </p:spPr>
        <p:txBody>
          <a:bodyPr anchorCtr="0" anchor="ctr" bIns="91425" lIns="91425" spcFirstLastPara="1" rIns="91425" wrap="square" tIns="91425">
            <a:spAutoFit/>
          </a:bodyPr>
          <a:lstStyle/>
          <a:p>
            <a:pPr indent="-304800" lvl="0" marL="457200" marR="0" rtl="0" algn="l">
              <a:lnSpc>
                <a:spcPct val="100000"/>
              </a:lnSpc>
              <a:spcBef>
                <a:spcPts val="0"/>
              </a:spcBef>
              <a:spcAft>
                <a:spcPts val="0"/>
              </a:spcAft>
              <a:buClr>
                <a:srgbClr val="FE28FF"/>
              </a:buClr>
              <a:buSzPts val="1200"/>
              <a:buFont typeface="Questrial"/>
              <a:buChar char="●"/>
            </a:pPr>
            <a:r>
              <a:rPr lang="es" sz="1200">
                <a:solidFill>
                  <a:schemeClr val="lt1"/>
                </a:solidFill>
                <a:latin typeface="Questrial"/>
                <a:ea typeface="Questrial"/>
                <a:cs typeface="Questrial"/>
                <a:sym typeface="Questrial"/>
              </a:rPr>
              <a:t>En esta página mostraremos los eventos futuros, debe tener el mismo diseño que la de eventos pasados.</a:t>
            </a:r>
            <a:endParaRPr sz="1200">
              <a:solidFill>
                <a:schemeClr val="lt1"/>
              </a:solidFill>
              <a:latin typeface="Questrial"/>
              <a:ea typeface="Questrial"/>
              <a:cs typeface="Questrial"/>
              <a:sym typeface="Questrial"/>
            </a:endParaRPr>
          </a:p>
          <a:p>
            <a:pPr indent="0" lvl="0" marL="0" marR="0" rtl="0" algn="l">
              <a:lnSpc>
                <a:spcPct val="100000"/>
              </a:lnSpc>
              <a:spcBef>
                <a:spcPts val="0"/>
              </a:spcBef>
              <a:spcAft>
                <a:spcPts val="0"/>
              </a:spcAft>
              <a:buNone/>
            </a:pPr>
            <a:r>
              <a:t/>
            </a:r>
            <a:endParaRPr b="0" i="0" sz="1200" u="none" cap="none" strike="noStrike">
              <a:solidFill>
                <a:schemeClr val="lt1"/>
              </a:solidFill>
              <a:latin typeface="Questrial"/>
              <a:ea typeface="Questrial"/>
              <a:cs typeface="Questrial"/>
              <a:sym typeface="Questrial"/>
            </a:endParaRPr>
          </a:p>
        </p:txBody>
      </p:sp>
      <p:sp>
        <p:nvSpPr>
          <p:cNvPr id="114" name="Google Shape;114;p19"/>
          <p:cNvSpPr txBox="1"/>
          <p:nvPr/>
        </p:nvSpPr>
        <p:spPr>
          <a:xfrm>
            <a:off x="450000" y="450000"/>
            <a:ext cx="5557800" cy="567300"/>
          </a:xfrm>
          <a:prstGeom prst="rect">
            <a:avLst/>
          </a:prstGeom>
          <a:noFill/>
          <a:ln>
            <a:noFill/>
          </a:ln>
        </p:spPr>
        <p:txBody>
          <a:bodyPr anchorCtr="0" anchor="t" bIns="19050" lIns="19050" spcFirstLastPara="1" rIns="19050" wrap="square" tIns="19050">
            <a:noAutofit/>
          </a:bodyPr>
          <a:lstStyle/>
          <a:p>
            <a:pPr indent="0" lvl="0" marL="0" marR="0" rtl="0" algn="l">
              <a:lnSpc>
                <a:spcPct val="80000"/>
              </a:lnSpc>
              <a:spcBef>
                <a:spcPts val="0"/>
              </a:spcBef>
              <a:spcAft>
                <a:spcPts val="0"/>
              </a:spcAft>
              <a:buClr>
                <a:srgbClr val="FE28FF"/>
              </a:buClr>
              <a:buSzPts val="5100"/>
              <a:buFont typeface="Questrial"/>
              <a:buNone/>
            </a:pPr>
            <a:r>
              <a:rPr lang="es" sz="1700">
                <a:solidFill>
                  <a:srgbClr val="FE28FF"/>
                </a:solidFill>
                <a:latin typeface="Montserrat SemiBold"/>
                <a:ea typeface="Montserrat SemiBold"/>
                <a:cs typeface="Montserrat SemiBold"/>
                <a:sym typeface="Montserrat SemiBold"/>
              </a:rPr>
              <a:t>&gt; </a:t>
            </a:r>
            <a:r>
              <a:rPr b="1" lang="es" sz="1700">
                <a:solidFill>
                  <a:srgbClr val="FE28FF"/>
                </a:solidFill>
                <a:latin typeface="Questrial"/>
                <a:ea typeface="Questrial"/>
                <a:cs typeface="Questrial"/>
                <a:sym typeface="Questrial"/>
              </a:rPr>
              <a:t>Upcoming Events</a:t>
            </a:r>
            <a:endParaRPr b="1" sz="1700">
              <a:solidFill>
                <a:srgbClr val="FE28FF"/>
              </a:solidFill>
              <a:latin typeface="Questrial"/>
              <a:ea typeface="Questrial"/>
              <a:cs typeface="Questrial"/>
              <a:sym typeface="Questrial"/>
            </a:endParaRPr>
          </a:p>
          <a:p>
            <a:pPr indent="0" lvl="0" marL="0" marR="0" rtl="0" algn="l">
              <a:lnSpc>
                <a:spcPct val="80000"/>
              </a:lnSpc>
              <a:spcBef>
                <a:spcPts val="0"/>
              </a:spcBef>
              <a:spcAft>
                <a:spcPts val="0"/>
              </a:spcAft>
              <a:buClr>
                <a:srgbClr val="FE28FF"/>
              </a:buClr>
              <a:buSzPts val="5100"/>
              <a:buFont typeface="Questrial"/>
              <a:buNone/>
            </a:pPr>
            <a:r>
              <a:t/>
            </a:r>
            <a:endParaRPr b="1" sz="1700">
              <a:solidFill>
                <a:srgbClr val="FE28FF"/>
              </a:solidFill>
              <a:latin typeface="Questrial"/>
              <a:ea typeface="Questrial"/>
              <a:cs typeface="Questrial"/>
              <a:sym typeface="Quest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0"/>
          <p:cNvPicPr preferRelativeResize="0"/>
          <p:nvPr/>
        </p:nvPicPr>
        <p:blipFill rotWithShape="1">
          <a:blip r:embed="rId3">
            <a:alphaModFix/>
          </a:blip>
          <a:srcRect b="0" l="0" r="0" t="0"/>
          <a:stretch/>
        </p:blipFill>
        <p:spPr>
          <a:xfrm>
            <a:off x="3932475" y="1158275"/>
            <a:ext cx="4748851" cy="3653200"/>
          </a:xfrm>
          <a:prstGeom prst="rect">
            <a:avLst/>
          </a:prstGeom>
          <a:noFill/>
          <a:ln>
            <a:noFill/>
          </a:ln>
        </p:spPr>
      </p:pic>
      <p:pic>
        <p:nvPicPr>
          <p:cNvPr id="120" name="Google Shape;120;p20"/>
          <p:cNvPicPr preferRelativeResize="0"/>
          <p:nvPr/>
        </p:nvPicPr>
        <p:blipFill rotWithShape="1">
          <a:blip r:embed="rId4">
            <a:alphaModFix/>
          </a:blip>
          <a:srcRect b="0" l="-28096" r="27715" t="0"/>
          <a:stretch/>
        </p:blipFill>
        <p:spPr>
          <a:xfrm rot="5400000">
            <a:off x="-1011037" y="-1011038"/>
            <a:ext cx="7165574" cy="5143500"/>
          </a:xfrm>
          <a:prstGeom prst="rect">
            <a:avLst/>
          </a:prstGeom>
          <a:noFill/>
          <a:ln>
            <a:noFill/>
          </a:ln>
        </p:spPr>
      </p:pic>
      <p:sp>
        <p:nvSpPr>
          <p:cNvPr id="121" name="Google Shape;121;p20"/>
          <p:cNvSpPr txBox="1"/>
          <p:nvPr/>
        </p:nvSpPr>
        <p:spPr>
          <a:xfrm>
            <a:off x="450000" y="1017300"/>
            <a:ext cx="3249300" cy="923400"/>
          </a:xfrm>
          <a:prstGeom prst="rect">
            <a:avLst/>
          </a:prstGeom>
          <a:noFill/>
          <a:ln>
            <a:noFill/>
          </a:ln>
        </p:spPr>
        <p:txBody>
          <a:bodyPr anchorCtr="0" anchor="ctr" bIns="91425" lIns="91425" spcFirstLastPara="1" rIns="91425" wrap="square" tIns="91425">
            <a:spAutoFit/>
          </a:bodyPr>
          <a:lstStyle/>
          <a:p>
            <a:pPr indent="-304800" lvl="0" marL="457200" marR="0" rtl="0" algn="l">
              <a:lnSpc>
                <a:spcPct val="100000"/>
              </a:lnSpc>
              <a:spcBef>
                <a:spcPts val="0"/>
              </a:spcBef>
              <a:spcAft>
                <a:spcPts val="0"/>
              </a:spcAft>
              <a:buClr>
                <a:srgbClr val="FE28FF"/>
              </a:buClr>
              <a:buSzPts val="1200"/>
              <a:buFont typeface="Questrial"/>
              <a:buChar char="●"/>
            </a:pPr>
            <a:r>
              <a:rPr lang="es" sz="1200">
                <a:solidFill>
                  <a:schemeClr val="lt1"/>
                </a:solidFill>
                <a:latin typeface="Questrial"/>
                <a:ea typeface="Questrial"/>
                <a:cs typeface="Questrial"/>
                <a:sym typeface="Questrial"/>
              </a:rPr>
              <a:t>En esta página mostraremos los eventos pasados, debe tener el mismo diseño que la de eventos futuros.</a:t>
            </a:r>
            <a:endParaRPr sz="1200">
              <a:solidFill>
                <a:schemeClr val="lt1"/>
              </a:solidFill>
              <a:latin typeface="Questrial"/>
              <a:ea typeface="Questrial"/>
              <a:cs typeface="Questrial"/>
              <a:sym typeface="Questrial"/>
            </a:endParaRPr>
          </a:p>
          <a:p>
            <a:pPr indent="0" lvl="0" marL="0" marR="0" rtl="0" algn="l">
              <a:lnSpc>
                <a:spcPct val="100000"/>
              </a:lnSpc>
              <a:spcBef>
                <a:spcPts val="0"/>
              </a:spcBef>
              <a:spcAft>
                <a:spcPts val="0"/>
              </a:spcAft>
              <a:buNone/>
            </a:pPr>
            <a:r>
              <a:t/>
            </a:r>
            <a:endParaRPr b="0" i="0" sz="1200" u="none" cap="none" strike="noStrike">
              <a:solidFill>
                <a:schemeClr val="lt1"/>
              </a:solidFill>
              <a:latin typeface="Questrial"/>
              <a:ea typeface="Questrial"/>
              <a:cs typeface="Questrial"/>
              <a:sym typeface="Questrial"/>
            </a:endParaRPr>
          </a:p>
        </p:txBody>
      </p:sp>
      <p:sp>
        <p:nvSpPr>
          <p:cNvPr id="122" name="Google Shape;122;p20"/>
          <p:cNvSpPr txBox="1"/>
          <p:nvPr/>
        </p:nvSpPr>
        <p:spPr>
          <a:xfrm>
            <a:off x="450000" y="450000"/>
            <a:ext cx="5557800" cy="567300"/>
          </a:xfrm>
          <a:prstGeom prst="rect">
            <a:avLst/>
          </a:prstGeom>
          <a:noFill/>
          <a:ln>
            <a:noFill/>
          </a:ln>
        </p:spPr>
        <p:txBody>
          <a:bodyPr anchorCtr="0" anchor="t" bIns="19050" lIns="19050" spcFirstLastPara="1" rIns="19050" wrap="square" tIns="19050">
            <a:noAutofit/>
          </a:bodyPr>
          <a:lstStyle/>
          <a:p>
            <a:pPr indent="0" lvl="0" marL="0" marR="0" rtl="0" algn="l">
              <a:lnSpc>
                <a:spcPct val="80000"/>
              </a:lnSpc>
              <a:spcBef>
                <a:spcPts val="0"/>
              </a:spcBef>
              <a:spcAft>
                <a:spcPts val="0"/>
              </a:spcAft>
              <a:buClr>
                <a:srgbClr val="FE28FF"/>
              </a:buClr>
              <a:buSzPts val="5100"/>
              <a:buFont typeface="Questrial"/>
              <a:buNone/>
            </a:pPr>
            <a:r>
              <a:rPr lang="es" sz="1700">
                <a:solidFill>
                  <a:srgbClr val="FE28FF"/>
                </a:solidFill>
                <a:latin typeface="Montserrat SemiBold"/>
                <a:ea typeface="Montserrat SemiBold"/>
                <a:cs typeface="Montserrat SemiBold"/>
                <a:sym typeface="Montserrat SemiBold"/>
              </a:rPr>
              <a:t>&gt; </a:t>
            </a:r>
            <a:r>
              <a:rPr b="1" lang="es" sz="1700">
                <a:solidFill>
                  <a:srgbClr val="FE28FF"/>
                </a:solidFill>
                <a:latin typeface="Questrial"/>
                <a:ea typeface="Questrial"/>
                <a:cs typeface="Questrial"/>
                <a:sym typeface="Questrial"/>
              </a:rPr>
              <a:t>Past</a:t>
            </a:r>
            <a:r>
              <a:rPr b="1" lang="es" sz="1700">
                <a:solidFill>
                  <a:srgbClr val="FE28FF"/>
                </a:solidFill>
                <a:latin typeface="Questrial"/>
                <a:ea typeface="Questrial"/>
                <a:cs typeface="Questrial"/>
                <a:sym typeface="Questrial"/>
              </a:rPr>
              <a:t> Events</a:t>
            </a:r>
            <a:endParaRPr b="1" sz="1700">
              <a:solidFill>
                <a:srgbClr val="FE28FF"/>
              </a:solidFill>
              <a:latin typeface="Questrial"/>
              <a:ea typeface="Questrial"/>
              <a:cs typeface="Questrial"/>
              <a:sym typeface="Questrial"/>
            </a:endParaRPr>
          </a:p>
          <a:p>
            <a:pPr indent="0" lvl="0" marL="0" marR="0" rtl="0" algn="l">
              <a:lnSpc>
                <a:spcPct val="80000"/>
              </a:lnSpc>
              <a:spcBef>
                <a:spcPts val="0"/>
              </a:spcBef>
              <a:spcAft>
                <a:spcPts val="0"/>
              </a:spcAft>
              <a:buClr>
                <a:srgbClr val="FE28FF"/>
              </a:buClr>
              <a:buSzPts val="5100"/>
              <a:buFont typeface="Questrial"/>
              <a:buNone/>
            </a:pPr>
            <a:r>
              <a:t/>
            </a:r>
            <a:endParaRPr b="1" sz="1700">
              <a:solidFill>
                <a:srgbClr val="FE28FF"/>
              </a:solidFill>
              <a:latin typeface="Questrial"/>
              <a:ea typeface="Questrial"/>
              <a:cs typeface="Questrial"/>
              <a:sym typeface="Quest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1"/>
          <p:cNvPicPr preferRelativeResize="0"/>
          <p:nvPr/>
        </p:nvPicPr>
        <p:blipFill rotWithShape="1">
          <a:blip r:embed="rId3">
            <a:alphaModFix/>
          </a:blip>
          <a:srcRect b="0" l="0" r="0" t="0"/>
          <a:stretch/>
        </p:blipFill>
        <p:spPr>
          <a:xfrm>
            <a:off x="3932475" y="1158262"/>
            <a:ext cx="4748851" cy="3653212"/>
          </a:xfrm>
          <a:prstGeom prst="rect">
            <a:avLst/>
          </a:prstGeom>
          <a:noFill/>
          <a:ln>
            <a:noFill/>
          </a:ln>
        </p:spPr>
      </p:pic>
      <p:pic>
        <p:nvPicPr>
          <p:cNvPr id="128" name="Google Shape;128;p21"/>
          <p:cNvPicPr preferRelativeResize="0"/>
          <p:nvPr/>
        </p:nvPicPr>
        <p:blipFill rotWithShape="1">
          <a:blip r:embed="rId4">
            <a:alphaModFix/>
          </a:blip>
          <a:srcRect b="0" l="-28096" r="27715" t="0"/>
          <a:stretch/>
        </p:blipFill>
        <p:spPr>
          <a:xfrm rot="5400000">
            <a:off x="-1011037" y="-1011038"/>
            <a:ext cx="7165574" cy="5143500"/>
          </a:xfrm>
          <a:prstGeom prst="rect">
            <a:avLst/>
          </a:prstGeom>
          <a:noFill/>
          <a:ln>
            <a:noFill/>
          </a:ln>
        </p:spPr>
      </p:pic>
      <p:sp>
        <p:nvSpPr>
          <p:cNvPr id="129" name="Google Shape;129;p21"/>
          <p:cNvSpPr txBox="1"/>
          <p:nvPr/>
        </p:nvSpPr>
        <p:spPr>
          <a:xfrm>
            <a:off x="450000" y="1017300"/>
            <a:ext cx="3249300" cy="923400"/>
          </a:xfrm>
          <a:prstGeom prst="rect">
            <a:avLst/>
          </a:prstGeom>
          <a:noFill/>
          <a:ln>
            <a:noFill/>
          </a:ln>
        </p:spPr>
        <p:txBody>
          <a:bodyPr anchorCtr="0" anchor="ctr" bIns="91425" lIns="91425" spcFirstLastPara="1" rIns="91425" wrap="square" tIns="91425">
            <a:spAutoFit/>
          </a:bodyPr>
          <a:lstStyle/>
          <a:p>
            <a:pPr indent="-304800" lvl="0" marL="457200" marR="0" rtl="0" algn="l">
              <a:lnSpc>
                <a:spcPct val="100000"/>
              </a:lnSpc>
              <a:spcBef>
                <a:spcPts val="0"/>
              </a:spcBef>
              <a:spcAft>
                <a:spcPts val="0"/>
              </a:spcAft>
              <a:buClr>
                <a:srgbClr val="FE28FF"/>
              </a:buClr>
              <a:buSzPts val="1200"/>
              <a:buFont typeface="Questrial"/>
              <a:buChar char="●"/>
            </a:pPr>
            <a:r>
              <a:rPr lang="es" sz="1200">
                <a:solidFill>
                  <a:schemeClr val="lt1"/>
                </a:solidFill>
                <a:latin typeface="Questrial"/>
                <a:ea typeface="Questrial"/>
                <a:cs typeface="Questrial"/>
                <a:sym typeface="Questrial"/>
              </a:rPr>
              <a:t>En esta página mostraremos un formulario de contacto en el cual el cliente pueda ingresar sus datos.</a:t>
            </a:r>
            <a:endParaRPr sz="1200">
              <a:solidFill>
                <a:schemeClr val="lt1"/>
              </a:solidFill>
              <a:latin typeface="Questrial"/>
              <a:ea typeface="Questrial"/>
              <a:cs typeface="Questrial"/>
              <a:sym typeface="Questrial"/>
            </a:endParaRPr>
          </a:p>
          <a:p>
            <a:pPr indent="0" lvl="0" marL="0" marR="0" rtl="0" algn="l">
              <a:lnSpc>
                <a:spcPct val="100000"/>
              </a:lnSpc>
              <a:spcBef>
                <a:spcPts val="0"/>
              </a:spcBef>
              <a:spcAft>
                <a:spcPts val="0"/>
              </a:spcAft>
              <a:buNone/>
            </a:pPr>
            <a:r>
              <a:t/>
            </a:r>
            <a:endParaRPr b="0" i="0" sz="1200" u="none" cap="none" strike="noStrike">
              <a:solidFill>
                <a:schemeClr val="lt1"/>
              </a:solidFill>
              <a:latin typeface="Questrial"/>
              <a:ea typeface="Questrial"/>
              <a:cs typeface="Questrial"/>
              <a:sym typeface="Questrial"/>
            </a:endParaRPr>
          </a:p>
        </p:txBody>
      </p:sp>
      <p:sp>
        <p:nvSpPr>
          <p:cNvPr id="130" name="Google Shape;130;p21"/>
          <p:cNvSpPr txBox="1"/>
          <p:nvPr/>
        </p:nvSpPr>
        <p:spPr>
          <a:xfrm>
            <a:off x="450000" y="450000"/>
            <a:ext cx="5557800" cy="567300"/>
          </a:xfrm>
          <a:prstGeom prst="rect">
            <a:avLst/>
          </a:prstGeom>
          <a:noFill/>
          <a:ln>
            <a:noFill/>
          </a:ln>
        </p:spPr>
        <p:txBody>
          <a:bodyPr anchorCtr="0" anchor="t" bIns="19050" lIns="19050" spcFirstLastPara="1" rIns="19050" wrap="square" tIns="19050">
            <a:noAutofit/>
          </a:bodyPr>
          <a:lstStyle/>
          <a:p>
            <a:pPr indent="0" lvl="0" marL="0" marR="0" rtl="0" algn="l">
              <a:lnSpc>
                <a:spcPct val="80000"/>
              </a:lnSpc>
              <a:spcBef>
                <a:spcPts val="0"/>
              </a:spcBef>
              <a:spcAft>
                <a:spcPts val="0"/>
              </a:spcAft>
              <a:buClr>
                <a:srgbClr val="FE28FF"/>
              </a:buClr>
              <a:buSzPts val="5100"/>
              <a:buFont typeface="Questrial"/>
              <a:buNone/>
            </a:pPr>
            <a:r>
              <a:rPr lang="es" sz="1700">
                <a:solidFill>
                  <a:srgbClr val="FE28FF"/>
                </a:solidFill>
                <a:latin typeface="Montserrat SemiBold"/>
                <a:ea typeface="Montserrat SemiBold"/>
                <a:cs typeface="Montserrat SemiBold"/>
                <a:sym typeface="Montserrat SemiBold"/>
              </a:rPr>
              <a:t>&gt; </a:t>
            </a:r>
            <a:r>
              <a:rPr b="1" lang="es" sz="1700">
                <a:solidFill>
                  <a:srgbClr val="FE28FF"/>
                </a:solidFill>
                <a:latin typeface="Questrial"/>
                <a:ea typeface="Questrial"/>
                <a:cs typeface="Questrial"/>
                <a:sym typeface="Questrial"/>
              </a:rPr>
              <a:t>Contact</a:t>
            </a:r>
            <a:endParaRPr b="1" sz="1700">
              <a:solidFill>
                <a:srgbClr val="FE28FF"/>
              </a:solidFill>
              <a:latin typeface="Questrial"/>
              <a:ea typeface="Questrial"/>
              <a:cs typeface="Questrial"/>
              <a:sym typeface="Questrial"/>
            </a:endParaRPr>
          </a:p>
          <a:p>
            <a:pPr indent="0" lvl="0" marL="0" marR="0" rtl="0" algn="l">
              <a:lnSpc>
                <a:spcPct val="80000"/>
              </a:lnSpc>
              <a:spcBef>
                <a:spcPts val="0"/>
              </a:spcBef>
              <a:spcAft>
                <a:spcPts val="0"/>
              </a:spcAft>
              <a:buClr>
                <a:srgbClr val="FE28FF"/>
              </a:buClr>
              <a:buSzPts val="5100"/>
              <a:buFont typeface="Questrial"/>
              <a:buNone/>
            </a:pPr>
            <a:r>
              <a:t/>
            </a:r>
            <a:endParaRPr b="1" sz="1700">
              <a:solidFill>
                <a:srgbClr val="FE28FF"/>
              </a:solidFill>
              <a:latin typeface="Questrial"/>
              <a:ea typeface="Questrial"/>
              <a:cs typeface="Questrial"/>
              <a:sym typeface="Quest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2"/>
          <p:cNvPicPr preferRelativeResize="0"/>
          <p:nvPr/>
        </p:nvPicPr>
        <p:blipFill rotWithShape="1">
          <a:blip r:embed="rId3">
            <a:alphaModFix/>
          </a:blip>
          <a:srcRect b="0" l="0" r="0" t="0"/>
          <a:stretch/>
        </p:blipFill>
        <p:spPr>
          <a:xfrm>
            <a:off x="3932475" y="1158260"/>
            <a:ext cx="4748851" cy="3653215"/>
          </a:xfrm>
          <a:prstGeom prst="rect">
            <a:avLst/>
          </a:prstGeom>
          <a:noFill/>
          <a:ln>
            <a:noFill/>
          </a:ln>
        </p:spPr>
      </p:pic>
      <p:pic>
        <p:nvPicPr>
          <p:cNvPr id="136" name="Google Shape;136;p22"/>
          <p:cNvPicPr preferRelativeResize="0"/>
          <p:nvPr/>
        </p:nvPicPr>
        <p:blipFill rotWithShape="1">
          <a:blip r:embed="rId4">
            <a:alphaModFix/>
          </a:blip>
          <a:srcRect b="0" l="-28096" r="27715" t="0"/>
          <a:stretch/>
        </p:blipFill>
        <p:spPr>
          <a:xfrm rot="5400000">
            <a:off x="-1011037" y="-1011038"/>
            <a:ext cx="7165574" cy="5143500"/>
          </a:xfrm>
          <a:prstGeom prst="rect">
            <a:avLst/>
          </a:prstGeom>
          <a:noFill/>
          <a:ln>
            <a:noFill/>
          </a:ln>
        </p:spPr>
      </p:pic>
      <p:sp>
        <p:nvSpPr>
          <p:cNvPr id="137" name="Google Shape;137;p22"/>
          <p:cNvSpPr txBox="1"/>
          <p:nvPr/>
        </p:nvSpPr>
        <p:spPr>
          <a:xfrm>
            <a:off x="450000" y="1017300"/>
            <a:ext cx="3249300" cy="923400"/>
          </a:xfrm>
          <a:prstGeom prst="rect">
            <a:avLst/>
          </a:prstGeom>
          <a:noFill/>
          <a:ln>
            <a:noFill/>
          </a:ln>
        </p:spPr>
        <p:txBody>
          <a:bodyPr anchorCtr="0" anchor="ctr" bIns="91425" lIns="91425" spcFirstLastPara="1" rIns="91425" wrap="square" tIns="91425">
            <a:spAutoFit/>
          </a:bodyPr>
          <a:lstStyle/>
          <a:p>
            <a:pPr indent="-304800" lvl="0" marL="457200" marR="0" rtl="0" algn="l">
              <a:lnSpc>
                <a:spcPct val="100000"/>
              </a:lnSpc>
              <a:spcBef>
                <a:spcPts val="0"/>
              </a:spcBef>
              <a:spcAft>
                <a:spcPts val="0"/>
              </a:spcAft>
              <a:buClr>
                <a:srgbClr val="FE28FF"/>
              </a:buClr>
              <a:buSzPts val="1200"/>
              <a:buFont typeface="Questrial"/>
              <a:buChar char="●"/>
            </a:pPr>
            <a:r>
              <a:rPr lang="es" sz="1200">
                <a:solidFill>
                  <a:schemeClr val="lt1"/>
                </a:solidFill>
                <a:latin typeface="Questrial"/>
                <a:ea typeface="Questrial"/>
                <a:cs typeface="Questrial"/>
                <a:sym typeface="Questrial"/>
              </a:rPr>
              <a:t>En esta página mostraremos una card individual de cada uno de los eventos que se encuentran en home, upcoming y past events.</a:t>
            </a:r>
            <a:endParaRPr b="0" i="0" sz="1200" u="none" cap="none" strike="noStrike">
              <a:solidFill>
                <a:schemeClr val="lt1"/>
              </a:solidFill>
              <a:latin typeface="Questrial"/>
              <a:ea typeface="Questrial"/>
              <a:cs typeface="Questrial"/>
              <a:sym typeface="Questrial"/>
            </a:endParaRPr>
          </a:p>
        </p:txBody>
      </p:sp>
      <p:sp>
        <p:nvSpPr>
          <p:cNvPr id="138" name="Google Shape;138;p22"/>
          <p:cNvSpPr txBox="1"/>
          <p:nvPr/>
        </p:nvSpPr>
        <p:spPr>
          <a:xfrm>
            <a:off x="450000" y="450000"/>
            <a:ext cx="5557800" cy="567300"/>
          </a:xfrm>
          <a:prstGeom prst="rect">
            <a:avLst/>
          </a:prstGeom>
          <a:noFill/>
          <a:ln>
            <a:noFill/>
          </a:ln>
        </p:spPr>
        <p:txBody>
          <a:bodyPr anchorCtr="0" anchor="t" bIns="19050" lIns="19050" spcFirstLastPara="1" rIns="19050" wrap="square" tIns="19050">
            <a:noAutofit/>
          </a:bodyPr>
          <a:lstStyle/>
          <a:p>
            <a:pPr indent="0" lvl="0" marL="0" marR="0" rtl="0" algn="l">
              <a:lnSpc>
                <a:spcPct val="80000"/>
              </a:lnSpc>
              <a:spcBef>
                <a:spcPts val="0"/>
              </a:spcBef>
              <a:spcAft>
                <a:spcPts val="0"/>
              </a:spcAft>
              <a:buClr>
                <a:srgbClr val="FE28FF"/>
              </a:buClr>
              <a:buSzPts val="5100"/>
              <a:buFont typeface="Questrial"/>
              <a:buNone/>
            </a:pPr>
            <a:r>
              <a:rPr lang="es" sz="1700">
                <a:solidFill>
                  <a:srgbClr val="FE28FF"/>
                </a:solidFill>
                <a:latin typeface="Montserrat SemiBold"/>
                <a:ea typeface="Montserrat SemiBold"/>
                <a:cs typeface="Montserrat SemiBold"/>
                <a:sym typeface="Montserrat SemiBold"/>
              </a:rPr>
              <a:t>&gt; </a:t>
            </a:r>
            <a:r>
              <a:rPr b="1" lang="es" sz="1700">
                <a:solidFill>
                  <a:srgbClr val="FE28FF"/>
                </a:solidFill>
                <a:latin typeface="Questrial"/>
                <a:ea typeface="Questrial"/>
                <a:cs typeface="Questrial"/>
                <a:sym typeface="Questrial"/>
              </a:rPr>
              <a:t>Details</a:t>
            </a:r>
            <a:endParaRPr b="1" sz="1700">
              <a:solidFill>
                <a:srgbClr val="FE28FF"/>
              </a:solidFill>
              <a:latin typeface="Questrial"/>
              <a:ea typeface="Questrial"/>
              <a:cs typeface="Questrial"/>
              <a:sym typeface="Questrial"/>
            </a:endParaRPr>
          </a:p>
          <a:p>
            <a:pPr indent="0" lvl="0" marL="0" marR="0" rtl="0" algn="l">
              <a:lnSpc>
                <a:spcPct val="80000"/>
              </a:lnSpc>
              <a:spcBef>
                <a:spcPts val="0"/>
              </a:spcBef>
              <a:spcAft>
                <a:spcPts val="0"/>
              </a:spcAft>
              <a:buClr>
                <a:srgbClr val="FE28FF"/>
              </a:buClr>
              <a:buSzPts val="5100"/>
              <a:buFont typeface="Questrial"/>
              <a:buNone/>
            </a:pPr>
            <a:r>
              <a:t/>
            </a:r>
            <a:endParaRPr b="1" sz="1700">
              <a:solidFill>
                <a:srgbClr val="FE28FF"/>
              </a:solidFill>
              <a:latin typeface="Questrial"/>
              <a:ea typeface="Questrial"/>
              <a:cs typeface="Questrial"/>
              <a:sym typeface="Quest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