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8" r:id="rId6"/>
    <p:sldId id="289" r:id="rId7"/>
    <p:sldId id="276" r:id="rId8"/>
    <p:sldId id="290" r:id="rId9"/>
    <p:sldId id="279" r:id="rId10"/>
    <p:sldId id="292" r:id="rId11"/>
    <p:sldId id="291" r:id="rId12"/>
    <p:sldId id="296" r:id="rId13"/>
    <p:sldId id="295" r:id="rId14"/>
    <p:sldId id="294" r:id="rId15"/>
    <p:sldId id="29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005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0" d="100"/>
          <a:sy n="80" d="100"/>
        </p:scale>
        <p:origin x="58" y="197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959687393331905E-2"/>
          <c:y val="6.2563802950061642E-2"/>
          <c:w val="0.97360926250206759"/>
          <c:h val="0.85473383091852639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5908655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959687393331905E-2"/>
          <c:y val="6.2563802950061642E-2"/>
          <c:w val="0.97360926250206759"/>
          <c:h val="0.78760528698069221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Sheet1!$A$2:$A$9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20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59086552"/>
        <c:crosses val="autoZero"/>
        <c:crossBetween val="between"/>
      </c:valAx>
      <c:spPr>
        <a:solidFill>
          <a:schemeClr val="bg1"/>
        </a:solidFill>
        <a:ln>
          <a:solidFill>
            <a:srgbClr val="00B050">
              <a:alpha val="94000"/>
            </a:srgb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1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0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26-Sep-19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0070C0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9416"/>
            <a:ext cx="9144000" cy="22713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Week 03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What have I learned</a:t>
            </a:r>
            <a:br>
              <a:rPr lang="en-US" sz="4000" dirty="0">
                <a:solidFill>
                  <a:schemeClr val="accent4"/>
                </a:solidFill>
              </a:rPr>
            </a:b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Jiri </a:t>
            </a:r>
            <a:r>
              <a:rPr lang="en-US" sz="2000" dirty="0" err="1">
                <a:solidFill>
                  <a:schemeClr val="bg1"/>
                </a:solidFill>
              </a:rPr>
              <a:t>Vana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53834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F7E7D6-827C-478F-8AEF-2F7FE758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76" y="66675"/>
            <a:ext cx="9461624" cy="6858000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FB03366-209E-4B1C-882C-C91E6F0A4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75"/>
            <a:ext cx="9461624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42DCBE-58FD-4CAF-8AD3-877C05D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15955"/>
            <a:ext cx="5530049" cy="1979720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</a:rPr>
              <a:t>3. </a:t>
            </a:r>
            <a:r>
              <a:rPr lang="en-US" sz="6000" b="1" dirty="0" err="1">
                <a:solidFill>
                  <a:schemeClr val="bg1"/>
                </a:solidFill>
              </a:rPr>
              <a:t>IsCompleted</a:t>
            </a:r>
            <a:r>
              <a:rPr lang="en-US" sz="6000" b="1" dirty="0">
                <a:solidFill>
                  <a:schemeClr val="bg1"/>
                </a:solidFill>
              </a:rPr>
              <a:t> method</a:t>
            </a:r>
            <a:endParaRPr lang="cs-CZ" sz="2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DF77-03A4-421F-B94C-D00AFED96414}"/>
              </a:ext>
            </a:extLst>
          </p:cNvPr>
          <p:cNvSpPr txBox="1">
            <a:spLocks/>
          </p:cNvSpPr>
          <p:nvPr/>
        </p:nvSpPr>
        <p:spPr>
          <a:xfrm>
            <a:off x="6095999" y="3696796"/>
            <a:ext cx="5530049" cy="2151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chemeClr val="bg1"/>
                </a:solidFill>
              </a:rPr>
              <a:t>4. </a:t>
            </a:r>
            <a:r>
              <a:rPr lang="en-US" sz="6000" b="1" dirty="0" err="1">
                <a:solidFill>
                  <a:schemeClr val="bg1"/>
                </a:solidFill>
              </a:rPr>
              <a:t>GetName</a:t>
            </a:r>
            <a:r>
              <a:rPr lang="en-US" sz="6000" b="1" dirty="0">
                <a:solidFill>
                  <a:schemeClr val="bg1"/>
                </a:solidFill>
              </a:rPr>
              <a:t> method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637662-56F5-4DE1-927F-C34D8D320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63" y="0"/>
            <a:ext cx="9340837" cy="6858000"/>
          </a:xfrm>
          <a:prstGeom prst="rect">
            <a:avLst/>
          </a:prstGeom>
        </p:spPr>
      </p:pic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E4350AC-DE45-4334-B089-E0F3F67DD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40837" cy="6858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42DCBE-58FD-4CAF-8AD3-877C05D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26" y="1162432"/>
            <a:ext cx="6015824" cy="2628517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</a:rPr>
              <a:t>5. Create </a:t>
            </a:r>
            <a:r>
              <a:rPr lang="en-US" sz="6000" b="1" dirty="0" err="1">
                <a:solidFill>
                  <a:schemeClr val="bg1"/>
                </a:solidFill>
              </a:rPr>
              <a:t>PrintList</a:t>
            </a:r>
            <a:r>
              <a:rPr lang="en-US" sz="6000" b="1" dirty="0">
                <a:solidFill>
                  <a:schemeClr val="bg1"/>
                </a:solidFill>
              </a:rPr>
              <a:t> method</a:t>
            </a:r>
            <a:endParaRPr lang="cs-CZ" sz="2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DF77-03A4-421F-B94C-D00AFED96414}"/>
              </a:ext>
            </a:extLst>
          </p:cNvPr>
          <p:cNvSpPr txBox="1">
            <a:spLocks/>
          </p:cNvSpPr>
          <p:nvPr/>
        </p:nvSpPr>
        <p:spPr>
          <a:xfrm>
            <a:off x="6172200" y="5392247"/>
            <a:ext cx="5530049" cy="111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b="1" dirty="0">
                <a:solidFill>
                  <a:schemeClr val="bg1"/>
                </a:solidFill>
              </a:rPr>
              <a:t>DONE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30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8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B0F0"/>
                </a:solidFill>
              </a:rPr>
              <a:t>class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SmartMeter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517144"/>
              </p:ext>
            </p:extLst>
          </p:nvPr>
        </p:nvGraphicFramePr>
        <p:xfrm>
          <a:off x="228599" y="733996"/>
          <a:ext cx="11487151" cy="567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76583AA-849D-47BE-AAE7-365B255BC31B}"/>
              </a:ext>
            </a:extLst>
          </p:cNvPr>
          <p:cNvSpPr txBox="1">
            <a:spLocks/>
          </p:cNvSpPr>
          <p:nvPr/>
        </p:nvSpPr>
        <p:spPr>
          <a:xfrm>
            <a:off x="104774" y="6019229"/>
            <a:ext cx="1173480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On the bright side – I didn’t know any of this just a few days ago</a:t>
            </a:r>
          </a:p>
        </p:txBody>
      </p:sp>
    </p:spTree>
    <p:extLst>
      <p:ext uri="{BB962C8B-B14F-4D97-AF65-F5344CB8AC3E}">
        <p14:creationId xmlns:p14="http://schemas.microsoft.com/office/powerpoint/2010/main" val="7954154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0070C0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8004"/>
            <a:ext cx="9144000" cy="1661993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(for real)</a:t>
            </a:r>
            <a:endParaRPr lang="en-US" sz="7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119-AEE6-48CB-9072-167BEA31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393"/>
          </a:xfrm>
        </p:spPr>
        <p:txBody>
          <a:bodyPr>
            <a:normAutofit/>
          </a:bodyPr>
          <a:lstStyle/>
          <a:p>
            <a:pPr algn="ctr"/>
            <a:r>
              <a:rPr lang="en-US" sz="14200" b="1" dirty="0">
                <a:solidFill>
                  <a:schemeClr val="bg1"/>
                </a:solidFill>
              </a:rPr>
              <a:t>NOTHING</a:t>
            </a:r>
            <a:endParaRPr lang="cs-CZ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3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5000">
        <p:dissolve/>
      </p:transition>
    </mc:Choice>
    <mc:Fallback>
      <p:transition spd="slow" advClick="0" advTm="5000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0070C0"/>
          </a:fgClr>
          <a:bgClr>
            <a:srgbClr val="00206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EFCFD3-DB29-48EF-A062-7079961BF75F}"/>
              </a:ext>
            </a:extLst>
          </p:cNvPr>
          <p:cNvSpPr txBox="1">
            <a:spLocks/>
          </p:cNvSpPr>
          <p:nvPr/>
        </p:nvSpPr>
        <p:spPr>
          <a:xfrm>
            <a:off x="1524000" y="2431804"/>
            <a:ext cx="9144000" cy="199439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</a:rPr>
              <a:t>EXCEPTION UNHANDLED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6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0613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046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WeekThree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C#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C383F-CE5E-4702-BBDA-97FB9C4E7206}"/>
              </a:ext>
            </a:extLst>
          </p:cNvPr>
          <p:cNvGrpSpPr/>
          <p:nvPr/>
        </p:nvGrpSpPr>
        <p:grpSpPr>
          <a:xfrm>
            <a:off x="7117082" y="1917700"/>
            <a:ext cx="3771900" cy="939800"/>
            <a:chOff x="6832600" y="5055576"/>
            <a:chExt cx="3771900" cy="939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        EXCEPTIONS</a:t>
              </a:r>
              <a:endParaRPr lang="en-US" sz="1600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9C5F3A-6F0D-4A0F-AE6E-92F342C22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 descr="Icon of gears. ">
              <a:extLst>
                <a:ext uri="{FF2B5EF4-FFF2-40B4-BE49-F238E27FC236}">
                  <a16:creationId xmlns:a16="http://schemas.microsoft.com/office/drawing/2014/main" id="{5E0808F1-6F2A-4568-B290-F02EFBBA9B19}"/>
                </a:ext>
              </a:extLst>
            </p:cNvPr>
            <p:cNvGrpSpPr/>
            <p:nvPr/>
          </p:nvGrpSpPr>
          <p:grpSpPr>
            <a:xfrm>
              <a:off x="7130581" y="5366234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7" name="Freeform 4359">
                <a:extLst>
                  <a:ext uri="{FF2B5EF4-FFF2-40B4-BE49-F238E27FC236}">
                    <a16:creationId xmlns:a16="http://schemas.microsoft.com/office/drawing/2014/main" id="{D61932B8-957A-469A-B6A2-40EB08A819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360">
                <a:extLst>
                  <a:ext uri="{FF2B5EF4-FFF2-40B4-BE49-F238E27FC236}">
                    <a16:creationId xmlns:a16="http://schemas.microsoft.com/office/drawing/2014/main" id="{793BC724-B984-490D-BBFE-7AB27FDA5B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3018" y="2017102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FILE MANIPULATION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5787" y="1917700"/>
            <a:ext cx="939800" cy="939800"/>
          </a:xfrm>
          <a:prstGeom prst="ellipse">
            <a:avLst/>
          </a:prstGeom>
          <a:solidFill>
            <a:srgbClr val="005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 descr="Icon of gears. ">
            <a:extLst>
              <a:ext uri="{FF2B5EF4-FFF2-40B4-BE49-F238E27FC236}">
                <a16:creationId xmlns:a16="http://schemas.microsoft.com/office/drawing/2014/main" id="{DD5B95FA-D86D-4CA5-AD40-164C51A0E631}"/>
              </a:ext>
            </a:extLst>
          </p:cNvPr>
          <p:cNvGrpSpPr/>
          <p:nvPr/>
        </p:nvGrpSpPr>
        <p:grpSpPr>
          <a:xfrm>
            <a:off x="4423768" y="220103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56" name="Freeform 4359">
              <a:extLst>
                <a:ext uri="{FF2B5EF4-FFF2-40B4-BE49-F238E27FC236}">
                  <a16:creationId xmlns:a16="http://schemas.microsoft.com/office/drawing/2014/main" id="{AFAB8E37-9F60-46FE-9721-354CA9D3D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360">
              <a:extLst>
                <a:ext uri="{FF2B5EF4-FFF2-40B4-BE49-F238E27FC236}">
                  <a16:creationId xmlns:a16="http://schemas.microsoft.com/office/drawing/2014/main" id="{1BAC0753-28D4-4BAB-BE26-C50153EB8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028E8C92-5658-4B93-AC45-C28C7082FACC}"/>
              </a:ext>
            </a:extLst>
          </p:cNvPr>
          <p:cNvSpPr txBox="1">
            <a:spLocks/>
          </p:cNvSpPr>
          <p:nvPr/>
        </p:nvSpPr>
        <p:spPr>
          <a:xfrm>
            <a:off x="1659393" y="3054350"/>
            <a:ext cx="288539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400" dirty="0" err="1">
                <a:solidFill>
                  <a:schemeClr val="bg1"/>
                </a:solidFill>
              </a:rPr>
              <a:t>ReadAllLines</a:t>
            </a:r>
            <a:r>
              <a:rPr lang="cs-CZ" sz="2400" dirty="0">
                <a:solidFill>
                  <a:schemeClr val="bg1"/>
                </a:solidFill>
              </a:rPr>
              <a:t>()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ReadAllText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WriteAllLines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WriteAllText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</a:rPr>
              <a:t>…etc.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07109E28-F996-42C0-9CF8-87AA232C4797}"/>
              </a:ext>
            </a:extLst>
          </p:cNvPr>
          <p:cNvSpPr txBox="1">
            <a:spLocks/>
          </p:cNvSpPr>
          <p:nvPr/>
        </p:nvSpPr>
        <p:spPr>
          <a:xfrm>
            <a:off x="7626642" y="3068756"/>
            <a:ext cx="2885390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</a:rPr>
              <a:t>try</a:t>
            </a:r>
            <a:endParaRPr lang="en-US" sz="40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catch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throw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finally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42DCBE-58FD-4CAF-8AD3-877C05D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03177"/>
            <a:ext cx="5530049" cy="1979720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</a:rPr>
              <a:t>Simple file manipulation</a:t>
            </a:r>
            <a:endParaRPr lang="cs-CZ" sz="2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DF77-03A4-421F-B94C-D00AFED96414}"/>
              </a:ext>
            </a:extLst>
          </p:cNvPr>
          <p:cNvSpPr txBox="1">
            <a:spLocks/>
          </p:cNvSpPr>
          <p:nvPr/>
        </p:nvSpPr>
        <p:spPr>
          <a:xfrm>
            <a:off x="6095999" y="3715847"/>
            <a:ext cx="5530049" cy="111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chemeClr val="bg1"/>
                </a:solidFill>
              </a:rPr>
              <a:t>Exceptions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00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1180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rgbClr val="00B050"/>
                </a:solidFill>
              </a:rPr>
              <a:t>SmartMeter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426170"/>
              </p:ext>
            </p:extLst>
          </p:nvPr>
        </p:nvGraphicFramePr>
        <p:xfrm>
          <a:off x="228599" y="733996"/>
          <a:ext cx="11487151" cy="5675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119-AEE6-48CB-9072-167BEA31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515600" cy="18347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4200" b="1" dirty="0">
                <a:solidFill>
                  <a:srgbClr val="FF0000"/>
                </a:solidFill>
              </a:rPr>
              <a:t>CLASSES</a:t>
            </a:r>
            <a:endParaRPr lang="cs-CZ" sz="5400" b="1" dirty="0">
              <a:solidFill>
                <a:srgbClr val="FF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29AD72-FE1B-4343-A41B-2609F44F149E}"/>
              </a:ext>
            </a:extLst>
          </p:cNvPr>
          <p:cNvSpPr txBox="1">
            <a:spLocks/>
          </p:cNvSpPr>
          <p:nvPr/>
        </p:nvSpPr>
        <p:spPr>
          <a:xfrm rot="554212">
            <a:off x="952760" y="3646122"/>
            <a:ext cx="10515600" cy="1392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200" b="1" dirty="0">
                <a:solidFill>
                  <a:srgbClr val="00B050"/>
                </a:solidFill>
              </a:rPr>
              <a:t>DATA STRUCTURE</a:t>
            </a:r>
            <a:endParaRPr lang="cs-CZ" sz="5400" b="1" dirty="0">
              <a:solidFill>
                <a:srgbClr val="00B05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4CEC15-ABDB-4D9E-A315-98ADB65E8374}"/>
              </a:ext>
            </a:extLst>
          </p:cNvPr>
          <p:cNvSpPr txBox="1">
            <a:spLocks/>
          </p:cNvSpPr>
          <p:nvPr/>
        </p:nvSpPr>
        <p:spPr>
          <a:xfrm>
            <a:off x="2895600" y="2657475"/>
            <a:ext cx="10515600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200" b="1" dirty="0">
                <a:solidFill>
                  <a:srgbClr val="00B0F0"/>
                </a:solidFill>
              </a:rPr>
              <a:t>CLASSES</a:t>
            </a:r>
            <a:endParaRPr lang="cs-CZ" sz="5400" b="1" dirty="0">
              <a:solidFill>
                <a:srgbClr val="00B0F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2E546A-AFB6-4378-9A4E-B0C1A413AA24}"/>
              </a:ext>
            </a:extLst>
          </p:cNvPr>
          <p:cNvSpPr txBox="1">
            <a:spLocks/>
          </p:cNvSpPr>
          <p:nvPr/>
        </p:nvSpPr>
        <p:spPr>
          <a:xfrm rot="1340996">
            <a:off x="-324247" y="1981200"/>
            <a:ext cx="10515600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200" b="1" dirty="0">
                <a:solidFill>
                  <a:srgbClr val="FFFF00"/>
                </a:solidFill>
              </a:rPr>
              <a:t>ENCAPSULATION</a:t>
            </a:r>
            <a:endParaRPr lang="cs-CZ" sz="5400" b="1" dirty="0">
              <a:solidFill>
                <a:srgbClr val="FFFF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8ECD92-F210-454D-8D37-B9F198A648F2}"/>
              </a:ext>
            </a:extLst>
          </p:cNvPr>
          <p:cNvSpPr txBox="1">
            <a:spLocks/>
          </p:cNvSpPr>
          <p:nvPr/>
        </p:nvSpPr>
        <p:spPr>
          <a:xfrm rot="19923951">
            <a:off x="742950" y="2657475"/>
            <a:ext cx="10515600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200" b="1" dirty="0">
                <a:solidFill>
                  <a:schemeClr val="bg1"/>
                </a:solidFill>
              </a:rPr>
              <a:t>CONSTRUCTOR</a:t>
            </a:r>
            <a:endParaRPr lang="cs-CZ" sz="5400" b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B75990-6902-4155-A474-74B81758069C}"/>
              </a:ext>
            </a:extLst>
          </p:cNvPr>
          <p:cNvSpPr txBox="1">
            <a:spLocks/>
          </p:cNvSpPr>
          <p:nvPr/>
        </p:nvSpPr>
        <p:spPr>
          <a:xfrm>
            <a:off x="3436639" y="285750"/>
            <a:ext cx="4402436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800" b="1" dirty="0">
                <a:solidFill>
                  <a:srgbClr val="00B0F0"/>
                </a:solidFill>
              </a:rPr>
              <a:t>FIELDS</a:t>
            </a:r>
            <a:endParaRPr lang="cs-CZ" sz="5400" b="1" dirty="0">
              <a:solidFill>
                <a:srgbClr val="00B0F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7754A5-8EFD-42ED-A190-8864AE6AC01C}"/>
              </a:ext>
            </a:extLst>
          </p:cNvPr>
          <p:cNvSpPr txBox="1">
            <a:spLocks/>
          </p:cNvSpPr>
          <p:nvPr/>
        </p:nvSpPr>
        <p:spPr>
          <a:xfrm rot="20429751">
            <a:off x="280062" y="2076254"/>
            <a:ext cx="6556179" cy="183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800" b="1" dirty="0">
                <a:solidFill>
                  <a:srgbClr val="7030A0"/>
                </a:solidFill>
              </a:rPr>
              <a:t>PROPERTIES</a:t>
            </a:r>
            <a:endParaRPr lang="cs-CZ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874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8000">
        <p15:prstTrans prst="fracture"/>
      </p:transition>
    </mc:Choice>
    <mc:Fallback>
      <p:transition spd="slow" advClick="0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046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B0F0"/>
                </a:solidFill>
              </a:rPr>
              <a:t>class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B050"/>
                </a:solidFill>
              </a:rPr>
              <a:t>WeekThree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+mj-lt"/>
              </a:rPr>
              <a:t>C#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9C383F-CE5E-4702-BBDA-97FB9C4E7206}"/>
              </a:ext>
            </a:extLst>
          </p:cNvPr>
          <p:cNvGrpSpPr/>
          <p:nvPr/>
        </p:nvGrpSpPr>
        <p:grpSpPr>
          <a:xfrm>
            <a:off x="7117082" y="1917700"/>
            <a:ext cx="3771900" cy="939800"/>
            <a:chOff x="6832600" y="5055576"/>
            <a:chExt cx="3771900" cy="93980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52C5002-7E64-4069-ACA0-6876E54A9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        CLASSES</a:t>
              </a:r>
              <a:endParaRPr lang="en-US" sz="1600" b="1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49C5F3A-6F0D-4A0F-AE6E-92F342C22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 descr="Icon of gears. ">
              <a:extLst>
                <a:ext uri="{FF2B5EF4-FFF2-40B4-BE49-F238E27FC236}">
                  <a16:creationId xmlns:a16="http://schemas.microsoft.com/office/drawing/2014/main" id="{5E0808F1-6F2A-4568-B290-F02EFBBA9B19}"/>
                </a:ext>
              </a:extLst>
            </p:cNvPr>
            <p:cNvGrpSpPr/>
            <p:nvPr/>
          </p:nvGrpSpPr>
          <p:grpSpPr>
            <a:xfrm>
              <a:off x="7130581" y="5366234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7" name="Freeform 4359">
                <a:extLst>
                  <a:ext uri="{FF2B5EF4-FFF2-40B4-BE49-F238E27FC236}">
                    <a16:creationId xmlns:a16="http://schemas.microsoft.com/office/drawing/2014/main" id="{D61932B8-957A-469A-B6A2-40EB08A819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360">
                <a:extLst>
                  <a:ext uri="{FF2B5EF4-FFF2-40B4-BE49-F238E27FC236}">
                    <a16:creationId xmlns:a16="http://schemas.microsoft.com/office/drawing/2014/main" id="{793BC724-B984-490D-BBFE-7AB27FDA5B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3018" y="2017102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ENCAPSULATION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5787" y="1917700"/>
            <a:ext cx="939800" cy="939800"/>
          </a:xfrm>
          <a:prstGeom prst="ellipse">
            <a:avLst/>
          </a:prstGeom>
          <a:solidFill>
            <a:srgbClr val="005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 descr="Icon of gears. ">
            <a:extLst>
              <a:ext uri="{FF2B5EF4-FFF2-40B4-BE49-F238E27FC236}">
                <a16:creationId xmlns:a16="http://schemas.microsoft.com/office/drawing/2014/main" id="{DD5B95FA-D86D-4CA5-AD40-164C51A0E631}"/>
              </a:ext>
            </a:extLst>
          </p:cNvPr>
          <p:cNvGrpSpPr/>
          <p:nvPr/>
        </p:nvGrpSpPr>
        <p:grpSpPr>
          <a:xfrm>
            <a:off x="4423768" y="220103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56" name="Freeform 4359">
              <a:extLst>
                <a:ext uri="{FF2B5EF4-FFF2-40B4-BE49-F238E27FC236}">
                  <a16:creationId xmlns:a16="http://schemas.microsoft.com/office/drawing/2014/main" id="{AFAB8E37-9F60-46FE-9721-354CA9D3D0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4360">
              <a:extLst>
                <a:ext uri="{FF2B5EF4-FFF2-40B4-BE49-F238E27FC236}">
                  <a16:creationId xmlns:a16="http://schemas.microsoft.com/office/drawing/2014/main" id="{1BAC0753-28D4-4BAB-BE26-C50153EB85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DC69757-79EC-4B9E-A865-F19FAF949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4812" y="3358905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DATA STRUCTURE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4BDC02-0946-4C23-BD79-E0064AAB4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7581" y="3259503"/>
            <a:ext cx="939800" cy="939800"/>
          </a:xfrm>
          <a:prstGeom prst="ellipse">
            <a:avLst/>
          </a:prstGeom>
          <a:solidFill>
            <a:srgbClr val="005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 descr="Icon of gears. ">
            <a:extLst>
              <a:ext uri="{FF2B5EF4-FFF2-40B4-BE49-F238E27FC236}">
                <a16:creationId xmlns:a16="http://schemas.microsoft.com/office/drawing/2014/main" id="{7578D862-121C-4701-BC87-72FFD2645546}"/>
              </a:ext>
            </a:extLst>
          </p:cNvPr>
          <p:cNvGrpSpPr/>
          <p:nvPr/>
        </p:nvGrpSpPr>
        <p:grpSpPr>
          <a:xfrm>
            <a:off x="3985562" y="354284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29" name="Freeform 4359">
              <a:extLst>
                <a:ext uri="{FF2B5EF4-FFF2-40B4-BE49-F238E27FC236}">
                  <a16:creationId xmlns:a16="http://schemas.microsoft.com/office/drawing/2014/main" id="{42F0F466-EA98-47A2-8AA6-78682DC23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360">
              <a:extLst>
                <a:ext uri="{FF2B5EF4-FFF2-40B4-BE49-F238E27FC236}">
                  <a16:creationId xmlns:a16="http://schemas.microsoft.com/office/drawing/2014/main" id="{0BB284A2-1AA4-4546-94BF-00F9514B65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FFAEF65-320E-4DA0-8D2F-9EEF5757D7D8}"/>
              </a:ext>
            </a:extLst>
          </p:cNvPr>
          <p:cNvGrpSpPr/>
          <p:nvPr/>
        </p:nvGrpSpPr>
        <p:grpSpPr>
          <a:xfrm>
            <a:off x="7618676" y="3259503"/>
            <a:ext cx="3771900" cy="939800"/>
            <a:chOff x="6832600" y="5055576"/>
            <a:chExt cx="3771900" cy="93980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DEDC1A9-52DD-45AF-9343-699C766EA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        FIELDS</a:t>
              </a:r>
              <a:endParaRPr lang="en-US" sz="1600" b="1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2ECE372-0278-44AE-8D58-54FD5D19A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 descr="Icon of gears. ">
              <a:extLst>
                <a:ext uri="{FF2B5EF4-FFF2-40B4-BE49-F238E27FC236}">
                  <a16:creationId xmlns:a16="http://schemas.microsoft.com/office/drawing/2014/main" id="{5EBE50C7-56B4-45F5-ABD7-47D011ABD424}"/>
                </a:ext>
              </a:extLst>
            </p:cNvPr>
            <p:cNvGrpSpPr/>
            <p:nvPr/>
          </p:nvGrpSpPr>
          <p:grpSpPr>
            <a:xfrm>
              <a:off x="7130581" y="5366234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35" name="Freeform 4359">
                <a:extLst>
                  <a:ext uri="{FF2B5EF4-FFF2-40B4-BE49-F238E27FC236}">
                    <a16:creationId xmlns:a16="http://schemas.microsoft.com/office/drawing/2014/main" id="{60D45AA7-9F2F-4EAD-98CF-D022D8E24F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4360">
                <a:extLst>
                  <a:ext uri="{FF2B5EF4-FFF2-40B4-BE49-F238E27FC236}">
                    <a16:creationId xmlns:a16="http://schemas.microsoft.com/office/drawing/2014/main" id="{B9676081-29E2-4FF2-84DD-C55479CBA0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B5E7BE-A0EC-46E7-86A5-4E8C05CF7F6D}"/>
              </a:ext>
            </a:extLst>
          </p:cNvPr>
          <p:cNvGrpSpPr/>
          <p:nvPr/>
        </p:nvGrpSpPr>
        <p:grpSpPr>
          <a:xfrm>
            <a:off x="7117082" y="4700216"/>
            <a:ext cx="3771900" cy="939800"/>
            <a:chOff x="6832600" y="5055576"/>
            <a:chExt cx="3771900" cy="93980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D25BE49-C83D-4604-8536-86E182DE4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43725" y="5154978"/>
              <a:ext cx="3660775" cy="740997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        CONSTRUCTOR</a:t>
              </a:r>
              <a:endParaRPr lang="en-US" sz="16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3DA9944-5C00-41CC-B05F-974CB9A0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832600" y="5055576"/>
              <a:ext cx="939800" cy="93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 descr="Icon of gears. ">
              <a:extLst>
                <a:ext uri="{FF2B5EF4-FFF2-40B4-BE49-F238E27FC236}">
                  <a16:creationId xmlns:a16="http://schemas.microsoft.com/office/drawing/2014/main" id="{15363FEF-9FFC-440E-AFE2-2BC56B4ED8DD}"/>
                </a:ext>
              </a:extLst>
            </p:cNvPr>
            <p:cNvGrpSpPr/>
            <p:nvPr/>
          </p:nvGrpSpPr>
          <p:grpSpPr>
            <a:xfrm>
              <a:off x="7130581" y="5366234"/>
              <a:ext cx="343837" cy="343837"/>
              <a:chOff x="7613650" y="1387475"/>
              <a:chExt cx="284163" cy="284163"/>
            </a:xfrm>
            <a:solidFill>
              <a:schemeClr val="bg1"/>
            </a:solidFill>
          </p:grpSpPr>
          <p:sp>
            <p:nvSpPr>
              <p:cNvPr id="41" name="Freeform 4359">
                <a:extLst>
                  <a:ext uri="{FF2B5EF4-FFF2-40B4-BE49-F238E27FC236}">
                    <a16:creationId xmlns:a16="http://schemas.microsoft.com/office/drawing/2014/main" id="{151A3B10-9A23-4D4D-A448-47412F7260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0" y="1471613"/>
                <a:ext cx="200025" cy="200025"/>
              </a:xfrm>
              <a:custGeom>
                <a:avLst/>
                <a:gdLst>
                  <a:gd name="T0" fmla="*/ 276 w 629"/>
                  <a:gd name="T1" fmla="*/ 436 h 629"/>
                  <a:gd name="T2" fmla="*/ 233 w 629"/>
                  <a:gd name="T3" fmla="*/ 411 h 629"/>
                  <a:gd name="T4" fmla="*/ 202 w 629"/>
                  <a:gd name="T5" fmla="*/ 374 h 629"/>
                  <a:gd name="T6" fmla="*/ 187 w 629"/>
                  <a:gd name="T7" fmla="*/ 325 h 629"/>
                  <a:gd name="T8" fmla="*/ 192 w 629"/>
                  <a:gd name="T9" fmla="*/ 274 h 629"/>
                  <a:gd name="T10" fmla="*/ 216 w 629"/>
                  <a:gd name="T11" fmla="*/ 231 h 629"/>
                  <a:gd name="T12" fmla="*/ 253 w 629"/>
                  <a:gd name="T13" fmla="*/ 199 h 629"/>
                  <a:gd name="T14" fmla="*/ 301 w 629"/>
                  <a:gd name="T15" fmla="*/ 184 h 629"/>
                  <a:gd name="T16" fmla="*/ 352 w 629"/>
                  <a:gd name="T17" fmla="*/ 190 h 629"/>
                  <a:gd name="T18" fmla="*/ 395 w 629"/>
                  <a:gd name="T19" fmla="*/ 213 h 629"/>
                  <a:gd name="T20" fmla="*/ 426 w 629"/>
                  <a:gd name="T21" fmla="*/ 252 h 629"/>
                  <a:gd name="T22" fmla="*/ 441 w 629"/>
                  <a:gd name="T23" fmla="*/ 300 h 629"/>
                  <a:gd name="T24" fmla="*/ 436 w 629"/>
                  <a:gd name="T25" fmla="*/ 350 h 629"/>
                  <a:gd name="T26" fmla="*/ 413 w 629"/>
                  <a:gd name="T27" fmla="*/ 394 h 629"/>
                  <a:gd name="T28" fmla="*/ 375 w 629"/>
                  <a:gd name="T29" fmla="*/ 425 h 629"/>
                  <a:gd name="T30" fmla="*/ 327 w 629"/>
                  <a:gd name="T31" fmla="*/ 440 h 629"/>
                  <a:gd name="T32" fmla="*/ 572 w 629"/>
                  <a:gd name="T33" fmla="*/ 346 h 629"/>
                  <a:gd name="T34" fmla="*/ 574 w 629"/>
                  <a:gd name="T35" fmla="*/ 302 h 629"/>
                  <a:gd name="T36" fmla="*/ 620 w 629"/>
                  <a:gd name="T37" fmla="*/ 241 h 629"/>
                  <a:gd name="T38" fmla="*/ 628 w 629"/>
                  <a:gd name="T39" fmla="*/ 231 h 629"/>
                  <a:gd name="T40" fmla="*/ 625 w 629"/>
                  <a:gd name="T41" fmla="*/ 219 h 629"/>
                  <a:gd name="T42" fmla="*/ 544 w 629"/>
                  <a:gd name="T43" fmla="*/ 84 h 629"/>
                  <a:gd name="T44" fmla="*/ 532 w 629"/>
                  <a:gd name="T45" fmla="*/ 83 h 629"/>
                  <a:gd name="T46" fmla="*/ 447 w 629"/>
                  <a:gd name="T47" fmla="*/ 88 h 629"/>
                  <a:gd name="T48" fmla="*/ 407 w 629"/>
                  <a:gd name="T49" fmla="*/ 69 h 629"/>
                  <a:gd name="T50" fmla="*/ 404 w 629"/>
                  <a:gd name="T51" fmla="*/ 7 h 629"/>
                  <a:gd name="T52" fmla="*/ 395 w 629"/>
                  <a:gd name="T53" fmla="*/ 0 h 629"/>
                  <a:gd name="T54" fmla="*/ 235 w 629"/>
                  <a:gd name="T55" fmla="*/ 1 h 629"/>
                  <a:gd name="T56" fmla="*/ 227 w 629"/>
                  <a:gd name="T57" fmla="*/ 10 h 629"/>
                  <a:gd name="T58" fmla="*/ 216 w 629"/>
                  <a:gd name="T59" fmla="*/ 72 h 629"/>
                  <a:gd name="T60" fmla="*/ 177 w 629"/>
                  <a:gd name="T61" fmla="*/ 91 h 629"/>
                  <a:gd name="T62" fmla="*/ 98 w 629"/>
                  <a:gd name="T63" fmla="*/ 84 h 629"/>
                  <a:gd name="T64" fmla="*/ 87 w 629"/>
                  <a:gd name="T65" fmla="*/ 83 h 629"/>
                  <a:gd name="T66" fmla="*/ 78 w 629"/>
                  <a:gd name="T67" fmla="*/ 90 h 629"/>
                  <a:gd name="T68" fmla="*/ 1 w 629"/>
                  <a:gd name="T69" fmla="*/ 228 h 629"/>
                  <a:gd name="T70" fmla="*/ 57 w 629"/>
                  <a:gd name="T71" fmla="*/ 269 h 629"/>
                  <a:gd name="T72" fmla="*/ 54 w 629"/>
                  <a:gd name="T73" fmla="*/ 313 h 629"/>
                  <a:gd name="T74" fmla="*/ 57 w 629"/>
                  <a:gd name="T75" fmla="*/ 355 h 629"/>
                  <a:gd name="T76" fmla="*/ 2 w 629"/>
                  <a:gd name="T77" fmla="*/ 391 h 629"/>
                  <a:gd name="T78" fmla="*/ 1 w 629"/>
                  <a:gd name="T79" fmla="*/ 402 h 629"/>
                  <a:gd name="T80" fmla="*/ 86 w 629"/>
                  <a:gd name="T81" fmla="*/ 543 h 629"/>
                  <a:gd name="T82" fmla="*/ 98 w 629"/>
                  <a:gd name="T83" fmla="*/ 542 h 629"/>
                  <a:gd name="T84" fmla="*/ 177 w 629"/>
                  <a:gd name="T85" fmla="*/ 533 h 629"/>
                  <a:gd name="T86" fmla="*/ 216 w 629"/>
                  <a:gd name="T87" fmla="*/ 552 h 629"/>
                  <a:gd name="T88" fmla="*/ 227 w 629"/>
                  <a:gd name="T89" fmla="*/ 620 h 629"/>
                  <a:gd name="T90" fmla="*/ 235 w 629"/>
                  <a:gd name="T91" fmla="*/ 628 h 629"/>
                  <a:gd name="T92" fmla="*/ 395 w 629"/>
                  <a:gd name="T93" fmla="*/ 629 h 629"/>
                  <a:gd name="T94" fmla="*/ 404 w 629"/>
                  <a:gd name="T95" fmla="*/ 623 h 629"/>
                  <a:gd name="T96" fmla="*/ 407 w 629"/>
                  <a:gd name="T97" fmla="*/ 556 h 629"/>
                  <a:gd name="T98" fmla="*/ 447 w 629"/>
                  <a:gd name="T99" fmla="*/ 538 h 629"/>
                  <a:gd name="T100" fmla="*/ 533 w 629"/>
                  <a:gd name="T101" fmla="*/ 543 h 629"/>
                  <a:gd name="T102" fmla="*/ 545 w 629"/>
                  <a:gd name="T103" fmla="*/ 543 h 629"/>
                  <a:gd name="T104" fmla="*/ 627 w 629"/>
                  <a:gd name="T105" fmla="*/ 405 h 629"/>
                  <a:gd name="T106" fmla="*/ 628 w 629"/>
                  <a:gd name="T107" fmla="*/ 394 h 629"/>
                  <a:gd name="T108" fmla="*/ 621 w 629"/>
                  <a:gd name="T109" fmla="*/ 385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9" h="629">
                    <a:moveTo>
                      <a:pt x="314" y="441"/>
                    </a:moveTo>
                    <a:lnTo>
                      <a:pt x="301" y="440"/>
                    </a:lnTo>
                    <a:lnTo>
                      <a:pt x="288" y="439"/>
                    </a:lnTo>
                    <a:lnTo>
                      <a:pt x="276" y="436"/>
                    </a:lnTo>
                    <a:lnTo>
                      <a:pt x="264" y="430"/>
                    </a:lnTo>
                    <a:lnTo>
                      <a:pt x="253" y="425"/>
                    </a:lnTo>
                    <a:lnTo>
                      <a:pt x="242" y="418"/>
                    </a:lnTo>
                    <a:lnTo>
                      <a:pt x="233" y="411"/>
                    </a:lnTo>
                    <a:lnTo>
                      <a:pt x="223" y="404"/>
                    </a:lnTo>
                    <a:lnTo>
                      <a:pt x="216" y="394"/>
                    </a:lnTo>
                    <a:lnTo>
                      <a:pt x="208" y="384"/>
                    </a:lnTo>
                    <a:lnTo>
                      <a:pt x="202" y="374"/>
                    </a:lnTo>
                    <a:lnTo>
                      <a:pt x="196" y="362"/>
                    </a:lnTo>
                    <a:lnTo>
                      <a:pt x="192" y="350"/>
                    </a:lnTo>
                    <a:lnTo>
                      <a:pt x="189" y="338"/>
                    </a:lnTo>
                    <a:lnTo>
                      <a:pt x="187" y="325"/>
                    </a:lnTo>
                    <a:lnTo>
                      <a:pt x="186" y="313"/>
                    </a:lnTo>
                    <a:lnTo>
                      <a:pt x="187" y="300"/>
                    </a:lnTo>
                    <a:lnTo>
                      <a:pt x="189" y="287"/>
                    </a:lnTo>
                    <a:lnTo>
                      <a:pt x="192" y="274"/>
                    </a:lnTo>
                    <a:lnTo>
                      <a:pt x="196" y="262"/>
                    </a:lnTo>
                    <a:lnTo>
                      <a:pt x="202" y="252"/>
                    </a:lnTo>
                    <a:lnTo>
                      <a:pt x="208" y="241"/>
                    </a:lnTo>
                    <a:lnTo>
                      <a:pt x="216" y="231"/>
                    </a:lnTo>
                    <a:lnTo>
                      <a:pt x="223" y="222"/>
                    </a:lnTo>
                    <a:lnTo>
                      <a:pt x="233" y="213"/>
                    </a:lnTo>
                    <a:lnTo>
                      <a:pt x="242" y="206"/>
                    </a:lnTo>
                    <a:lnTo>
                      <a:pt x="253" y="199"/>
                    </a:lnTo>
                    <a:lnTo>
                      <a:pt x="264" y="194"/>
                    </a:lnTo>
                    <a:lnTo>
                      <a:pt x="276" y="190"/>
                    </a:lnTo>
                    <a:lnTo>
                      <a:pt x="288" y="186"/>
                    </a:lnTo>
                    <a:lnTo>
                      <a:pt x="301" y="184"/>
                    </a:lnTo>
                    <a:lnTo>
                      <a:pt x="314" y="184"/>
                    </a:lnTo>
                    <a:lnTo>
                      <a:pt x="327" y="184"/>
                    </a:lnTo>
                    <a:lnTo>
                      <a:pt x="340" y="186"/>
                    </a:lnTo>
                    <a:lnTo>
                      <a:pt x="352" y="190"/>
                    </a:lnTo>
                    <a:lnTo>
                      <a:pt x="363" y="194"/>
                    </a:lnTo>
                    <a:lnTo>
                      <a:pt x="375" y="199"/>
                    </a:lnTo>
                    <a:lnTo>
                      <a:pt x="386" y="206"/>
                    </a:lnTo>
                    <a:lnTo>
                      <a:pt x="395" y="213"/>
                    </a:lnTo>
                    <a:lnTo>
                      <a:pt x="404" y="222"/>
                    </a:lnTo>
                    <a:lnTo>
                      <a:pt x="413" y="231"/>
                    </a:lnTo>
                    <a:lnTo>
                      <a:pt x="420" y="241"/>
                    </a:lnTo>
                    <a:lnTo>
                      <a:pt x="426" y="252"/>
                    </a:lnTo>
                    <a:lnTo>
                      <a:pt x="432" y="262"/>
                    </a:lnTo>
                    <a:lnTo>
                      <a:pt x="436" y="274"/>
                    </a:lnTo>
                    <a:lnTo>
                      <a:pt x="439" y="287"/>
                    </a:lnTo>
                    <a:lnTo>
                      <a:pt x="441" y="300"/>
                    </a:lnTo>
                    <a:lnTo>
                      <a:pt x="443" y="313"/>
                    </a:lnTo>
                    <a:lnTo>
                      <a:pt x="441" y="325"/>
                    </a:lnTo>
                    <a:lnTo>
                      <a:pt x="439" y="338"/>
                    </a:lnTo>
                    <a:lnTo>
                      <a:pt x="436" y="350"/>
                    </a:lnTo>
                    <a:lnTo>
                      <a:pt x="432" y="362"/>
                    </a:lnTo>
                    <a:lnTo>
                      <a:pt x="426" y="374"/>
                    </a:lnTo>
                    <a:lnTo>
                      <a:pt x="420" y="384"/>
                    </a:lnTo>
                    <a:lnTo>
                      <a:pt x="413" y="394"/>
                    </a:lnTo>
                    <a:lnTo>
                      <a:pt x="404" y="404"/>
                    </a:lnTo>
                    <a:lnTo>
                      <a:pt x="395" y="411"/>
                    </a:lnTo>
                    <a:lnTo>
                      <a:pt x="386" y="418"/>
                    </a:lnTo>
                    <a:lnTo>
                      <a:pt x="375" y="425"/>
                    </a:lnTo>
                    <a:lnTo>
                      <a:pt x="363" y="430"/>
                    </a:lnTo>
                    <a:lnTo>
                      <a:pt x="352" y="436"/>
                    </a:lnTo>
                    <a:lnTo>
                      <a:pt x="340" y="439"/>
                    </a:lnTo>
                    <a:lnTo>
                      <a:pt x="327" y="440"/>
                    </a:lnTo>
                    <a:lnTo>
                      <a:pt x="314" y="441"/>
                    </a:lnTo>
                    <a:close/>
                    <a:moveTo>
                      <a:pt x="621" y="385"/>
                    </a:moveTo>
                    <a:lnTo>
                      <a:pt x="571" y="355"/>
                    </a:lnTo>
                    <a:lnTo>
                      <a:pt x="572" y="346"/>
                    </a:lnTo>
                    <a:lnTo>
                      <a:pt x="573" y="335"/>
                    </a:lnTo>
                    <a:lnTo>
                      <a:pt x="574" y="323"/>
                    </a:lnTo>
                    <a:lnTo>
                      <a:pt x="574" y="313"/>
                    </a:lnTo>
                    <a:lnTo>
                      <a:pt x="574" y="302"/>
                    </a:lnTo>
                    <a:lnTo>
                      <a:pt x="573" y="291"/>
                    </a:lnTo>
                    <a:lnTo>
                      <a:pt x="572" y="280"/>
                    </a:lnTo>
                    <a:lnTo>
                      <a:pt x="570" y="269"/>
                    </a:lnTo>
                    <a:lnTo>
                      <a:pt x="620" y="241"/>
                    </a:lnTo>
                    <a:lnTo>
                      <a:pt x="623" y="239"/>
                    </a:lnTo>
                    <a:lnTo>
                      <a:pt x="624" y="237"/>
                    </a:lnTo>
                    <a:lnTo>
                      <a:pt x="627" y="234"/>
                    </a:lnTo>
                    <a:lnTo>
                      <a:pt x="628" y="231"/>
                    </a:lnTo>
                    <a:lnTo>
                      <a:pt x="628" y="228"/>
                    </a:lnTo>
                    <a:lnTo>
                      <a:pt x="628" y="226"/>
                    </a:lnTo>
                    <a:lnTo>
                      <a:pt x="628" y="223"/>
                    </a:lnTo>
                    <a:lnTo>
                      <a:pt x="625" y="219"/>
                    </a:lnTo>
                    <a:lnTo>
                      <a:pt x="551" y="90"/>
                    </a:lnTo>
                    <a:lnTo>
                      <a:pt x="548" y="87"/>
                    </a:lnTo>
                    <a:lnTo>
                      <a:pt x="546" y="85"/>
                    </a:lnTo>
                    <a:lnTo>
                      <a:pt x="544" y="84"/>
                    </a:lnTo>
                    <a:lnTo>
                      <a:pt x="541" y="83"/>
                    </a:lnTo>
                    <a:lnTo>
                      <a:pt x="539" y="81"/>
                    </a:lnTo>
                    <a:lnTo>
                      <a:pt x="536" y="81"/>
                    </a:lnTo>
                    <a:lnTo>
                      <a:pt x="532" y="83"/>
                    </a:lnTo>
                    <a:lnTo>
                      <a:pt x="530" y="84"/>
                    </a:lnTo>
                    <a:lnTo>
                      <a:pt x="481" y="113"/>
                    </a:lnTo>
                    <a:lnTo>
                      <a:pt x="465" y="99"/>
                    </a:lnTo>
                    <a:lnTo>
                      <a:pt x="447" y="88"/>
                    </a:lnTo>
                    <a:lnTo>
                      <a:pt x="438" y="83"/>
                    </a:lnTo>
                    <a:lnTo>
                      <a:pt x="429" y="77"/>
                    </a:lnTo>
                    <a:lnTo>
                      <a:pt x="418" y="73"/>
                    </a:lnTo>
                    <a:lnTo>
                      <a:pt x="407" y="69"/>
                    </a:lnTo>
                    <a:lnTo>
                      <a:pt x="407" y="15"/>
                    </a:lnTo>
                    <a:lnTo>
                      <a:pt x="407" y="12"/>
                    </a:lnTo>
                    <a:lnTo>
                      <a:pt x="406" y="10"/>
                    </a:lnTo>
                    <a:lnTo>
                      <a:pt x="404" y="7"/>
                    </a:lnTo>
                    <a:lnTo>
                      <a:pt x="403" y="4"/>
                    </a:lnTo>
                    <a:lnTo>
                      <a:pt x="401" y="2"/>
                    </a:lnTo>
                    <a:lnTo>
                      <a:pt x="398" y="1"/>
                    </a:lnTo>
                    <a:lnTo>
                      <a:pt x="395" y="0"/>
                    </a:lnTo>
                    <a:lnTo>
                      <a:pt x="392" y="0"/>
                    </a:lnTo>
                    <a:lnTo>
                      <a:pt x="241" y="0"/>
                    </a:lnTo>
                    <a:lnTo>
                      <a:pt x="238" y="0"/>
                    </a:lnTo>
                    <a:lnTo>
                      <a:pt x="235" y="1"/>
                    </a:lnTo>
                    <a:lnTo>
                      <a:pt x="233" y="2"/>
                    </a:lnTo>
                    <a:lnTo>
                      <a:pt x="231" y="4"/>
                    </a:lnTo>
                    <a:lnTo>
                      <a:pt x="229" y="7"/>
                    </a:lnTo>
                    <a:lnTo>
                      <a:pt x="227" y="10"/>
                    </a:lnTo>
                    <a:lnTo>
                      <a:pt x="226" y="12"/>
                    </a:lnTo>
                    <a:lnTo>
                      <a:pt x="226" y="15"/>
                    </a:lnTo>
                    <a:lnTo>
                      <a:pt x="226" y="69"/>
                    </a:lnTo>
                    <a:lnTo>
                      <a:pt x="216" y="72"/>
                    </a:lnTo>
                    <a:lnTo>
                      <a:pt x="206" y="76"/>
                    </a:lnTo>
                    <a:lnTo>
                      <a:pt x="196" y="80"/>
                    </a:lnTo>
                    <a:lnTo>
                      <a:pt x="187" y="86"/>
                    </a:lnTo>
                    <a:lnTo>
                      <a:pt x="177" y="91"/>
                    </a:lnTo>
                    <a:lnTo>
                      <a:pt x="168" y="98"/>
                    </a:lnTo>
                    <a:lnTo>
                      <a:pt x="159" y="105"/>
                    </a:lnTo>
                    <a:lnTo>
                      <a:pt x="149" y="113"/>
                    </a:lnTo>
                    <a:lnTo>
                      <a:pt x="98" y="84"/>
                    </a:lnTo>
                    <a:lnTo>
                      <a:pt x="96" y="83"/>
                    </a:lnTo>
                    <a:lnTo>
                      <a:pt x="93" y="81"/>
                    </a:lnTo>
                    <a:lnTo>
                      <a:pt x="90" y="81"/>
                    </a:lnTo>
                    <a:lnTo>
                      <a:pt x="87" y="83"/>
                    </a:lnTo>
                    <a:lnTo>
                      <a:pt x="84" y="84"/>
                    </a:lnTo>
                    <a:lnTo>
                      <a:pt x="82" y="85"/>
                    </a:lnTo>
                    <a:lnTo>
                      <a:pt x="80" y="87"/>
                    </a:lnTo>
                    <a:lnTo>
                      <a:pt x="78" y="90"/>
                    </a:lnTo>
                    <a:lnTo>
                      <a:pt x="3" y="219"/>
                    </a:lnTo>
                    <a:lnTo>
                      <a:pt x="1" y="222"/>
                    </a:lnTo>
                    <a:lnTo>
                      <a:pt x="1" y="225"/>
                    </a:lnTo>
                    <a:lnTo>
                      <a:pt x="1" y="228"/>
                    </a:lnTo>
                    <a:lnTo>
                      <a:pt x="1" y="230"/>
                    </a:lnTo>
                    <a:lnTo>
                      <a:pt x="4" y="236"/>
                    </a:lnTo>
                    <a:lnTo>
                      <a:pt x="8" y="241"/>
                    </a:lnTo>
                    <a:lnTo>
                      <a:pt x="57" y="269"/>
                    </a:lnTo>
                    <a:lnTo>
                      <a:pt x="56" y="280"/>
                    </a:lnTo>
                    <a:lnTo>
                      <a:pt x="55" y="291"/>
                    </a:lnTo>
                    <a:lnTo>
                      <a:pt x="54" y="302"/>
                    </a:lnTo>
                    <a:lnTo>
                      <a:pt x="54" y="313"/>
                    </a:lnTo>
                    <a:lnTo>
                      <a:pt x="54" y="323"/>
                    </a:lnTo>
                    <a:lnTo>
                      <a:pt x="55" y="335"/>
                    </a:lnTo>
                    <a:lnTo>
                      <a:pt x="56" y="346"/>
                    </a:lnTo>
                    <a:lnTo>
                      <a:pt x="57" y="355"/>
                    </a:lnTo>
                    <a:lnTo>
                      <a:pt x="7" y="385"/>
                    </a:lnTo>
                    <a:lnTo>
                      <a:pt x="5" y="387"/>
                    </a:lnTo>
                    <a:lnTo>
                      <a:pt x="3" y="389"/>
                    </a:lnTo>
                    <a:lnTo>
                      <a:pt x="2" y="391"/>
                    </a:lnTo>
                    <a:lnTo>
                      <a:pt x="1" y="394"/>
                    </a:lnTo>
                    <a:lnTo>
                      <a:pt x="0" y="396"/>
                    </a:lnTo>
                    <a:lnTo>
                      <a:pt x="1" y="399"/>
                    </a:lnTo>
                    <a:lnTo>
                      <a:pt x="1" y="402"/>
                    </a:lnTo>
                    <a:lnTo>
                      <a:pt x="2" y="405"/>
                    </a:lnTo>
                    <a:lnTo>
                      <a:pt x="78" y="536"/>
                    </a:lnTo>
                    <a:lnTo>
                      <a:pt x="81" y="540"/>
                    </a:lnTo>
                    <a:lnTo>
                      <a:pt x="86" y="543"/>
                    </a:lnTo>
                    <a:lnTo>
                      <a:pt x="89" y="544"/>
                    </a:lnTo>
                    <a:lnTo>
                      <a:pt x="93" y="544"/>
                    </a:lnTo>
                    <a:lnTo>
                      <a:pt x="95" y="543"/>
                    </a:lnTo>
                    <a:lnTo>
                      <a:pt x="98" y="542"/>
                    </a:lnTo>
                    <a:lnTo>
                      <a:pt x="149" y="513"/>
                    </a:lnTo>
                    <a:lnTo>
                      <a:pt x="159" y="520"/>
                    </a:lnTo>
                    <a:lnTo>
                      <a:pt x="168" y="527"/>
                    </a:lnTo>
                    <a:lnTo>
                      <a:pt x="177" y="533"/>
                    </a:lnTo>
                    <a:lnTo>
                      <a:pt x="187" y="539"/>
                    </a:lnTo>
                    <a:lnTo>
                      <a:pt x="196" y="544"/>
                    </a:lnTo>
                    <a:lnTo>
                      <a:pt x="206" y="549"/>
                    </a:lnTo>
                    <a:lnTo>
                      <a:pt x="216" y="552"/>
                    </a:lnTo>
                    <a:lnTo>
                      <a:pt x="226" y="556"/>
                    </a:lnTo>
                    <a:lnTo>
                      <a:pt x="226" y="614"/>
                    </a:lnTo>
                    <a:lnTo>
                      <a:pt x="226" y="617"/>
                    </a:lnTo>
                    <a:lnTo>
                      <a:pt x="227" y="620"/>
                    </a:lnTo>
                    <a:lnTo>
                      <a:pt x="229" y="623"/>
                    </a:lnTo>
                    <a:lnTo>
                      <a:pt x="231" y="625"/>
                    </a:lnTo>
                    <a:lnTo>
                      <a:pt x="233" y="627"/>
                    </a:lnTo>
                    <a:lnTo>
                      <a:pt x="235" y="628"/>
                    </a:lnTo>
                    <a:lnTo>
                      <a:pt x="238" y="629"/>
                    </a:lnTo>
                    <a:lnTo>
                      <a:pt x="241" y="629"/>
                    </a:lnTo>
                    <a:lnTo>
                      <a:pt x="392" y="629"/>
                    </a:lnTo>
                    <a:lnTo>
                      <a:pt x="395" y="629"/>
                    </a:lnTo>
                    <a:lnTo>
                      <a:pt x="398" y="628"/>
                    </a:lnTo>
                    <a:lnTo>
                      <a:pt x="401" y="627"/>
                    </a:lnTo>
                    <a:lnTo>
                      <a:pt x="403" y="625"/>
                    </a:lnTo>
                    <a:lnTo>
                      <a:pt x="404" y="623"/>
                    </a:lnTo>
                    <a:lnTo>
                      <a:pt x="406" y="620"/>
                    </a:lnTo>
                    <a:lnTo>
                      <a:pt x="407" y="617"/>
                    </a:lnTo>
                    <a:lnTo>
                      <a:pt x="407" y="614"/>
                    </a:lnTo>
                    <a:lnTo>
                      <a:pt x="407" y="556"/>
                    </a:lnTo>
                    <a:lnTo>
                      <a:pt x="418" y="552"/>
                    </a:lnTo>
                    <a:lnTo>
                      <a:pt x="429" y="548"/>
                    </a:lnTo>
                    <a:lnTo>
                      <a:pt x="438" y="544"/>
                    </a:lnTo>
                    <a:lnTo>
                      <a:pt x="447" y="538"/>
                    </a:lnTo>
                    <a:lnTo>
                      <a:pt x="465" y="527"/>
                    </a:lnTo>
                    <a:lnTo>
                      <a:pt x="481" y="513"/>
                    </a:lnTo>
                    <a:lnTo>
                      <a:pt x="530" y="542"/>
                    </a:lnTo>
                    <a:lnTo>
                      <a:pt x="533" y="543"/>
                    </a:lnTo>
                    <a:lnTo>
                      <a:pt x="537" y="544"/>
                    </a:lnTo>
                    <a:lnTo>
                      <a:pt x="539" y="544"/>
                    </a:lnTo>
                    <a:lnTo>
                      <a:pt x="542" y="543"/>
                    </a:lnTo>
                    <a:lnTo>
                      <a:pt x="545" y="543"/>
                    </a:lnTo>
                    <a:lnTo>
                      <a:pt x="547" y="540"/>
                    </a:lnTo>
                    <a:lnTo>
                      <a:pt x="550" y="539"/>
                    </a:lnTo>
                    <a:lnTo>
                      <a:pt x="552" y="536"/>
                    </a:lnTo>
                    <a:lnTo>
                      <a:pt x="627" y="405"/>
                    </a:lnTo>
                    <a:lnTo>
                      <a:pt x="628" y="402"/>
                    </a:lnTo>
                    <a:lnTo>
                      <a:pt x="628" y="399"/>
                    </a:lnTo>
                    <a:lnTo>
                      <a:pt x="629" y="396"/>
                    </a:lnTo>
                    <a:lnTo>
                      <a:pt x="628" y="394"/>
                    </a:lnTo>
                    <a:lnTo>
                      <a:pt x="627" y="391"/>
                    </a:lnTo>
                    <a:lnTo>
                      <a:pt x="625" y="389"/>
                    </a:lnTo>
                    <a:lnTo>
                      <a:pt x="623" y="387"/>
                    </a:lnTo>
                    <a:lnTo>
                      <a:pt x="621" y="3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4360">
                <a:extLst>
                  <a:ext uri="{FF2B5EF4-FFF2-40B4-BE49-F238E27FC236}">
                    <a16:creationId xmlns:a16="http://schemas.microsoft.com/office/drawing/2014/main" id="{F629405D-D1E7-41D0-BC41-0ABDB0A37D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81925" y="1387475"/>
                <a:ext cx="115888" cy="117475"/>
              </a:xfrm>
              <a:custGeom>
                <a:avLst/>
                <a:gdLst>
                  <a:gd name="T0" fmla="*/ 160 w 362"/>
                  <a:gd name="T1" fmla="*/ 252 h 369"/>
                  <a:gd name="T2" fmla="*/ 135 w 362"/>
                  <a:gd name="T3" fmla="*/ 238 h 369"/>
                  <a:gd name="T4" fmla="*/ 118 w 362"/>
                  <a:gd name="T5" fmla="*/ 218 h 369"/>
                  <a:gd name="T6" fmla="*/ 109 w 362"/>
                  <a:gd name="T7" fmla="*/ 190 h 369"/>
                  <a:gd name="T8" fmla="*/ 113 w 362"/>
                  <a:gd name="T9" fmla="*/ 162 h 369"/>
                  <a:gd name="T10" fmla="*/ 125 w 362"/>
                  <a:gd name="T11" fmla="*/ 138 h 369"/>
                  <a:gd name="T12" fmla="*/ 147 w 362"/>
                  <a:gd name="T13" fmla="*/ 121 h 369"/>
                  <a:gd name="T14" fmla="*/ 174 w 362"/>
                  <a:gd name="T15" fmla="*/ 112 h 369"/>
                  <a:gd name="T16" fmla="*/ 202 w 362"/>
                  <a:gd name="T17" fmla="*/ 114 h 369"/>
                  <a:gd name="T18" fmla="*/ 226 w 362"/>
                  <a:gd name="T19" fmla="*/ 128 h 369"/>
                  <a:gd name="T20" fmla="*/ 244 w 362"/>
                  <a:gd name="T21" fmla="*/ 149 h 369"/>
                  <a:gd name="T22" fmla="*/ 252 w 362"/>
                  <a:gd name="T23" fmla="*/ 176 h 369"/>
                  <a:gd name="T24" fmla="*/ 250 w 362"/>
                  <a:gd name="T25" fmla="*/ 205 h 369"/>
                  <a:gd name="T26" fmla="*/ 236 w 362"/>
                  <a:gd name="T27" fmla="*/ 229 h 369"/>
                  <a:gd name="T28" fmla="*/ 215 w 362"/>
                  <a:gd name="T29" fmla="*/ 247 h 369"/>
                  <a:gd name="T30" fmla="*/ 189 w 362"/>
                  <a:gd name="T31" fmla="*/ 254 h 369"/>
                  <a:gd name="T32" fmla="*/ 328 w 362"/>
                  <a:gd name="T33" fmla="*/ 195 h 369"/>
                  <a:gd name="T34" fmla="*/ 354 w 362"/>
                  <a:gd name="T35" fmla="*/ 144 h 369"/>
                  <a:gd name="T36" fmla="*/ 361 w 362"/>
                  <a:gd name="T37" fmla="*/ 136 h 369"/>
                  <a:gd name="T38" fmla="*/ 360 w 362"/>
                  <a:gd name="T39" fmla="*/ 124 h 369"/>
                  <a:gd name="T40" fmla="*/ 316 w 362"/>
                  <a:gd name="T41" fmla="*/ 53 h 369"/>
                  <a:gd name="T42" fmla="*/ 304 w 362"/>
                  <a:gd name="T43" fmla="*/ 52 h 369"/>
                  <a:gd name="T44" fmla="*/ 256 w 362"/>
                  <a:gd name="T45" fmla="*/ 56 h 369"/>
                  <a:gd name="T46" fmla="*/ 236 w 362"/>
                  <a:gd name="T47" fmla="*/ 10 h 369"/>
                  <a:gd name="T48" fmla="*/ 229 w 362"/>
                  <a:gd name="T49" fmla="*/ 2 h 369"/>
                  <a:gd name="T50" fmla="*/ 146 w 362"/>
                  <a:gd name="T51" fmla="*/ 0 h 369"/>
                  <a:gd name="T52" fmla="*/ 135 w 362"/>
                  <a:gd name="T53" fmla="*/ 3 h 369"/>
                  <a:gd name="T54" fmla="*/ 131 w 362"/>
                  <a:gd name="T55" fmla="*/ 14 h 369"/>
                  <a:gd name="T56" fmla="*/ 99 w 362"/>
                  <a:gd name="T57" fmla="*/ 63 h 369"/>
                  <a:gd name="T58" fmla="*/ 55 w 362"/>
                  <a:gd name="T59" fmla="*/ 51 h 369"/>
                  <a:gd name="T60" fmla="*/ 44 w 362"/>
                  <a:gd name="T61" fmla="*/ 54 h 369"/>
                  <a:gd name="T62" fmla="*/ 1 w 362"/>
                  <a:gd name="T63" fmla="*/ 126 h 369"/>
                  <a:gd name="T64" fmla="*/ 2 w 362"/>
                  <a:gd name="T65" fmla="*/ 139 h 369"/>
                  <a:gd name="T66" fmla="*/ 36 w 362"/>
                  <a:gd name="T67" fmla="*/ 160 h 369"/>
                  <a:gd name="T68" fmla="*/ 36 w 362"/>
                  <a:gd name="T69" fmla="*/ 207 h 369"/>
                  <a:gd name="T70" fmla="*/ 1 w 362"/>
                  <a:gd name="T71" fmla="*/ 230 h 369"/>
                  <a:gd name="T72" fmla="*/ 1 w 362"/>
                  <a:gd name="T73" fmla="*/ 240 h 369"/>
                  <a:gd name="T74" fmla="*/ 44 w 362"/>
                  <a:gd name="T75" fmla="*/ 313 h 369"/>
                  <a:gd name="T76" fmla="*/ 60 w 362"/>
                  <a:gd name="T77" fmla="*/ 314 h 369"/>
                  <a:gd name="T78" fmla="*/ 120 w 362"/>
                  <a:gd name="T79" fmla="*/ 316 h 369"/>
                  <a:gd name="T80" fmla="*/ 132 w 362"/>
                  <a:gd name="T81" fmla="*/ 359 h 369"/>
                  <a:gd name="T82" fmla="*/ 140 w 362"/>
                  <a:gd name="T83" fmla="*/ 368 h 369"/>
                  <a:gd name="T84" fmla="*/ 225 w 362"/>
                  <a:gd name="T85" fmla="*/ 368 h 369"/>
                  <a:gd name="T86" fmla="*/ 233 w 362"/>
                  <a:gd name="T87" fmla="*/ 361 h 369"/>
                  <a:gd name="T88" fmla="*/ 237 w 362"/>
                  <a:gd name="T89" fmla="*/ 321 h 369"/>
                  <a:gd name="T90" fmla="*/ 274 w 362"/>
                  <a:gd name="T91" fmla="*/ 298 h 369"/>
                  <a:gd name="T92" fmla="*/ 310 w 362"/>
                  <a:gd name="T93" fmla="*/ 316 h 369"/>
                  <a:gd name="T94" fmla="*/ 360 w 362"/>
                  <a:gd name="T95" fmla="*/ 243 h 369"/>
                  <a:gd name="T96" fmla="*/ 362 w 362"/>
                  <a:gd name="T97" fmla="*/ 232 h 369"/>
                  <a:gd name="T98" fmla="*/ 354 w 362"/>
                  <a:gd name="T99" fmla="*/ 22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62" h="369">
                    <a:moveTo>
                      <a:pt x="181" y="255"/>
                    </a:moveTo>
                    <a:lnTo>
                      <a:pt x="174" y="254"/>
                    </a:lnTo>
                    <a:lnTo>
                      <a:pt x="166" y="253"/>
                    </a:lnTo>
                    <a:lnTo>
                      <a:pt x="160" y="252"/>
                    </a:lnTo>
                    <a:lnTo>
                      <a:pt x="153" y="249"/>
                    </a:lnTo>
                    <a:lnTo>
                      <a:pt x="147" y="247"/>
                    </a:lnTo>
                    <a:lnTo>
                      <a:pt x="141" y="243"/>
                    </a:lnTo>
                    <a:lnTo>
                      <a:pt x="135" y="238"/>
                    </a:lnTo>
                    <a:lnTo>
                      <a:pt x="131" y="234"/>
                    </a:lnTo>
                    <a:lnTo>
                      <a:pt x="125" y="229"/>
                    </a:lnTo>
                    <a:lnTo>
                      <a:pt x="122" y="223"/>
                    </a:lnTo>
                    <a:lnTo>
                      <a:pt x="118" y="218"/>
                    </a:lnTo>
                    <a:lnTo>
                      <a:pt x="115" y="212"/>
                    </a:lnTo>
                    <a:lnTo>
                      <a:pt x="113" y="205"/>
                    </a:lnTo>
                    <a:lnTo>
                      <a:pt x="110" y="198"/>
                    </a:lnTo>
                    <a:lnTo>
                      <a:pt x="109" y="190"/>
                    </a:lnTo>
                    <a:lnTo>
                      <a:pt x="109" y="183"/>
                    </a:lnTo>
                    <a:lnTo>
                      <a:pt x="109" y="176"/>
                    </a:lnTo>
                    <a:lnTo>
                      <a:pt x="110" y="169"/>
                    </a:lnTo>
                    <a:lnTo>
                      <a:pt x="113" y="162"/>
                    </a:lnTo>
                    <a:lnTo>
                      <a:pt x="115" y="156"/>
                    </a:lnTo>
                    <a:lnTo>
                      <a:pt x="118" y="149"/>
                    </a:lnTo>
                    <a:lnTo>
                      <a:pt x="122" y="143"/>
                    </a:lnTo>
                    <a:lnTo>
                      <a:pt x="125" y="138"/>
                    </a:lnTo>
                    <a:lnTo>
                      <a:pt x="131" y="132"/>
                    </a:lnTo>
                    <a:lnTo>
                      <a:pt x="135" y="128"/>
                    </a:lnTo>
                    <a:lnTo>
                      <a:pt x="141" y="124"/>
                    </a:lnTo>
                    <a:lnTo>
                      <a:pt x="147" y="121"/>
                    </a:lnTo>
                    <a:lnTo>
                      <a:pt x="153" y="117"/>
                    </a:lnTo>
                    <a:lnTo>
                      <a:pt x="160" y="114"/>
                    </a:lnTo>
                    <a:lnTo>
                      <a:pt x="166" y="113"/>
                    </a:lnTo>
                    <a:lnTo>
                      <a:pt x="174" y="112"/>
                    </a:lnTo>
                    <a:lnTo>
                      <a:pt x="181" y="111"/>
                    </a:lnTo>
                    <a:lnTo>
                      <a:pt x="189" y="112"/>
                    </a:lnTo>
                    <a:lnTo>
                      <a:pt x="195" y="113"/>
                    </a:lnTo>
                    <a:lnTo>
                      <a:pt x="202" y="114"/>
                    </a:lnTo>
                    <a:lnTo>
                      <a:pt x="209" y="117"/>
                    </a:lnTo>
                    <a:lnTo>
                      <a:pt x="215" y="121"/>
                    </a:lnTo>
                    <a:lnTo>
                      <a:pt x="221" y="124"/>
                    </a:lnTo>
                    <a:lnTo>
                      <a:pt x="226" y="128"/>
                    </a:lnTo>
                    <a:lnTo>
                      <a:pt x="231" y="132"/>
                    </a:lnTo>
                    <a:lnTo>
                      <a:pt x="236" y="138"/>
                    </a:lnTo>
                    <a:lnTo>
                      <a:pt x="240" y="143"/>
                    </a:lnTo>
                    <a:lnTo>
                      <a:pt x="244" y="149"/>
                    </a:lnTo>
                    <a:lnTo>
                      <a:pt x="247" y="156"/>
                    </a:lnTo>
                    <a:lnTo>
                      <a:pt x="250" y="162"/>
                    </a:lnTo>
                    <a:lnTo>
                      <a:pt x="251" y="169"/>
                    </a:lnTo>
                    <a:lnTo>
                      <a:pt x="252" y="176"/>
                    </a:lnTo>
                    <a:lnTo>
                      <a:pt x="253" y="183"/>
                    </a:lnTo>
                    <a:lnTo>
                      <a:pt x="252" y="190"/>
                    </a:lnTo>
                    <a:lnTo>
                      <a:pt x="251" y="198"/>
                    </a:lnTo>
                    <a:lnTo>
                      <a:pt x="250" y="205"/>
                    </a:lnTo>
                    <a:lnTo>
                      <a:pt x="247" y="212"/>
                    </a:lnTo>
                    <a:lnTo>
                      <a:pt x="244" y="218"/>
                    </a:lnTo>
                    <a:lnTo>
                      <a:pt x="240" y="223"/>
                    </a:lnTo>
                    <a:lnTo>
                      <a:pt x="236" y="229"/>
                    </a:lnTo>
                    <a:lnTo>
                      <a:pt x="231" y="234"/>
                    </a:lnTo>
                    <a:lnTo>
                      <a:pt x="226" y="238"/>
                    </a:lnTo>
                    <a:lnTo>
                      <a:pt x="221" y="243"/>
                    </a:lnTo>
                    <a:lnTo>
                      <a:pt x="215" y="247"/>
                    </a:lnTo>
                    <a:lnTo>
                      <a:pt x="209" y="249"/>
                    </a:lnTo>
                    <a:lnTo>
                      <a:pt x="202" y="252"/>
                    </a:lnTo>
                    <a:lnTo>
                      <a:pt x="195" y="253"/>
                    </a:lnTo>
                    <a:lnTo>
                      <a:pt x="189" y="254"/>
                    </a:lnTo>
                    <a:lnTo>
                      <a:pt x="181" y="255"/>
                    </a:lnTo>
                    <a:close/>
                    <a:moveTo>
                      <a:pt x="354" y="223"/>
                    </a:moveTo>
                    <a:lnTo>
                      <a:pt x="327" y="207"/>
                    </a:lnTo>
                    <a:lnTo>
                      <a:pt x="328" y="195"/>
                    </a:lnTo>
                    <a:lnTo>
                      <a:pt x="328" y="183"/>
                    </a:lnTo>
                    <a:lnTo>
                      <a:pt x="328" y="172"/>
                    </a:lnTo>
                    <a:lnTo>
                      <a:pt x="327" y="160"/>
                    </a:lnTo>
                    <a:lnTo>
                      <a:pt x="354" y="144"/>
                    </a:lnTo>
                    <a:lnTo>
                      <a:pt x="357" y="143"/>
                    </a:lnTo>
                    <a:lnTo>
                      <a:pt x="359" y="141"/>
                    </a:lnTo>
                    <a:lnTo>
                      <a:pt x="360" y="139"/>
                    </a:lnTo>
                    <a:lnTo>
                      <a:pt x="361" y="136"/>
                    </a:lnTo>
                    <a:lnTo>
                      <a:pt x="362" y="132"/>
                    </a:lnTo>
                    <a:lnTo>
                      <a:pt x="362" y="129"/>
                    </a:lnTo>
                    <a:lnTo>
                      <a:pt x="361" y="126"/>
                    </a:lnTo>
                    <a:lnTo>
                      <a:pt x="360" y="124"/>
                    </a:lnTo>
                    <a:lnTo>
                      <a:pt x="322" y="59"/>
                    </a:lnTo>
                    <a:lnTo>
                      <a:pt x="320" y="56"/>
                    </a:lnTo>
                    <a:lnTo>
                      <a:pt x="318" y="54"/>
                    </a:lnTo>
                    <a:lnTo>
                      <a:pt x="316" y="53"/>
                    </a:lnTo>
                    <a:lnTo>
                      <a:pt x="313" y="51"/>
                    </a:lnTo>
                    <a:lnTo>
                      <a:pt x="309" y="51"/>
                    </a:lnTo>
                    <a:lnTo>
                      <a:pt x="307" y="51"/>
                    </a:lnTo>
                    <a:lnTo>
                      <a:pt x="304" y="52"/>
                    </a:lnTo>
                    <a:lnTo>
                      <a:pt x="301" y="53"/>
                    </a:lnTo>
                    <a:lnTo>
                      <a:pt x="274" y="69"/>
                    </a:lnTo>
                    <a:lnTo>
                      <a:pt x="266" y="63"/>
                    </a:lnTo>
                    <a:lnTo>
                      <a:pt x="256" y="56"/>
                    </a:lnTo>
                    <a:lnTo>
                      <a:pt x="246" y="51"/>
                    </a:lnTo>
                    <a:lnTo>
                      <a:pt x="237" y="47"/>
                    </a:lnTo>
                    <a:lnTo>
                      <a:pt x="237" y="14"/>
                    </a:lnTo>
                    <a:lnTo>
                      <a:pt x="236" y="10"/>
                    </a:lnTo>
                    <a:lnTo>
                      <a:pt x="236" y="8"/>
                    </a:lnTo>
                    <a:lnTo>
                      <a:pt x="233" y="5"/>
                    </a:lnTo>
                    <a:lnTo>
                      <a:pt x="232" y="3"/>
                    </a:lnTo>
                    <a:lnTo>
                      <a:pt x="229" y="2"/>
                    </a:lnTo>
                    <a:lnTo>
                      <a:pt x="227" y="1"/>
                    </a:lnTo>
                    <a:lnTo>
                      <a:pt x="224" y="0"/>
                    </a:lnTo>
                    <a:lnTo>
                      <a:pt x="222" y="0"/>
                    </a:lnTo>
                    <a:lnTo>
                      <a:pt x="146" y="0"/>
                    </a:lnTo>
                    <a:lnTo>
                      <a:pt x="143" y="0"/>
                    </a:lnTo>
                    <a:lnTo>
                      <a:pt x="140" y="1"/>
                    </a:lnTo>
                    <a:lnTo>
                      <a:pt x="137" y="2"/>
                    </a:lnTo>
                    <a:lnTo>
                      <a:pt x="135" y="3"/>
                    </a:lnTo>
                    <a:lnTo>
                      <a:pt x="134" y="5"/>
                    </a:lnTo>
                    <a:lnTo>
                      <a:pt x="132" y="8"/>
                    </a:lnTo>
                    <a:lnTo>
                      <a:pt x="132" y="10"/>
                    </a:lnTo>
                    <a:lnTo>
                      <a:pt x="131" y="14"/>
                    </a:lnTo>
                    <a:lnTo>
                      <a:pt x="131" y="47"/>
                    </a:lnTo>
                    <a:lnTo>
                      <a:pt x="120" y="52"/>
                    </a:lnTo>
                    <a:lnTo>
                      <a:pt x="109" y="57"/>
                    </a:lnTo>
                    <a:lnTo>
                      <a:pt x="99" y="63"/>
                    </a:lnTo>
                    <a:lnTo>
                      <a:pt x="90" y="69"/>
                    </a:lnTo>
                    <a:lnTo>
                      <a:pt x="61" y="53"/>
                    </a:lnTo>
                    <a:lnTo>
                      <a:pt x="58" y="52"/>
                    </a:lnTo>
                    <a:lnTo>
                      <a:pt x="55" y="51"/>
                    </a:lnTo>
                    <a:lnTo>
                      <a:pt x="53" y="51"/>
                    </a:lnTo>
                    <a:lnTo>
                      <a:pt x="49" y="51"/>
                    </a:lnTo>
                    <a:lnTo>
                      <a:pt x="47" y="52"/>
                    </a:lnTo>
                    <a:lnTo>
                      <a:pt x="44" y="54"/>
                    </a:lnTo>
                    <a:lnTo>
                      <a:pt x="42" y="56"/>
                    </a:lnTo>
                    <a:lnTo>
                      <a:pt x="41" y="59"/>
                    </a:lnTo>
                    <a:lnTo>
                      <a:pt x="2" y="124"/>
                    </a:lnTo>
                    <a:lnTo>
                      <a:pt x="1" y="126"/>
                    </a:lnTo>
                    <a:lnTo>
                      <a:pt x="0" y="129"/>
                    </a:lnTo>
                    <a:lnTo>
                      <a:pt x="0" y="132"/>
                    </a:lnTo>
                    <a:lnTo>
                      <a:pt x="1" y="136"/>
                    </a:lnTo>
                    <a:lnTo>
                      <a:pt x="2" y="139"/>
                    </a:lnTo>
                    <a:lnTo>
                      <a:pt x="3" y="141"/>
                    </a:lnTo>
                    <a:lnTo>
                      <a:pt x="6" y="143"/>
                    </a:lnTo>
                    <a:lnTo>
                      <a:pt x="8" y="144"/>
                    </a:lnTo>
                    <a:lnTo>
                      <a:pt x="36" y="160"/>
                    </a:lnTo>
                    <a:lnTo>
                      <a:pt x="34" y="172"/>
                    </a:lnTo>
                    <a:lnTo>
                      <a:pt x="34" y="183"/>
                    </a:lnTo>
                    <a:lnTo>
                      <a:pt x="34" y="195"/>
                    </a:lnTo>
                    <a:lnTo>
                      <a:pt x="36" y="207"/>
                    </a:lnTo>
                    <a:lnTo>
                      <a:pt x="8" y="223"/>
                    </a:lnTo>
                    <a:lnTo>
                      <a:pt x="6" y="224"/>
                    </a:lnTo>
                    <a:lnTo>
                      <a:pt x="3" y="227"/>
                    </a:lnTo>
                    <a:lnTo>
                      <a:pt x="1" y="230"/>
                    </a:lnTo>
                    <a:lnTo>
                      <a:pt x="0" y="233"/>
                    </a:lnTo>
                    <a:lnTo>
                      <a:pt x="0" y="235"/>
                    </a:lnTo>
                    <a:lnTo>
                      <a:pt x="0" y="237"/>
                    </a:lnTo>
                    <a:lnTo>
                      <a:pt x="1" y="240"/>
                    </a:lnTo>
                    <a:lnTo>
                      <a:pt x="2" y="243"/>
                    </a:lnTo>
                    <a:lnTo>
                      <a:pt x="40" y="309"/>
                    </a:lnTo>
                    <a:lnTo>
                      <a:pt x="42" y="311"/>
                    </a:lnTo>
                    <a:lnTo>
                      <a:pt x="44" y="313"/>
                    </a:lnTo>
                    <a:lnTo>
                      <a:pt x="46" y="314"/>
                    </a:lnTo>
                    <a:lnTo>
                      <a:pt x="48" y="315"/>
                    </a:lnTo>
                    <a:lnTo>
                      <a:pt x="55" y="316"/>
                    </a:lnTo>
                    <a:lnTo>
                      <a:pt x="60" y="314"/>
                    </a:lnTo>
                    <a:lnTo>
                      <a:pt x="90" y="297"/>
                    </a:lnTo>
                    <a:lnTo>
                      <a:pt x="99" y="304"/>
                    </a:lnTo>
                    <a:lnTo>
                      <a:pt x="109" y="310"/>
                    </a:lnTo>
                    <a:lnTo>
                      <a:pt x="120" y="316"/>
                    </a:lnTo>
                    <a:lnTo>
                      <a:pt x="131" y="321"/>
                    </a:lnTo>
                    <a:lnTo>
                      <a:pt x="131" y="354"/>
                    </a:lnTo>
                    <a:lnTo>
                      <a:pt x="132" y="356"/>
                    </a:lnTo>
                    <a:lnTo>
                      <a:pt x="132" y="359"/>
                    </a:lnTo>
                    <a:lnTo>
                      <a:pt x="134" y="361"/>
                    </a:lnTo>
                    <a:lnTo>
                      <a:pt x="135" y="363"/>
                    </a:lnTo>
                    <a:lnTo>
                      <a:pt x="137" y="366"/>
                    </a:lnTo>
                    <a:lnTo>
                      <a:pt x="140" y="368"/>
                    </a:lnTo>
                    <a:lnTo>
                      <a:pt x="143" y="368"/>
                    </a:lnTo>
                    <a:lnTo>
                      <a:pt x="146" y="369"/>
                    </a:lnTo>
                    <a:lnTo>
                      <a:pt x="222" y="369"/>
                    </a:lnTo>
                    <a:lnTo>
                      <a:pt x="225" y="368"/>
                    </a:lnTo>
                    <a:lnTo>
                      <a:pt x="227" y="368"/>
                    </a:lnTo>
                    <a:lnTo>
                      <a:pt x="229" y="366"/>
                    </a:lnTo>
                    <a:lnTo>
                      <a:pt x="232" y="363"/>
                    </a:lnTo>
                    <a:lnTo>
                      <a:pt x="233" y="361"/>
                    </a:lnTo>
                    <a:lnTo>
                      <a:pt x="236" y="359"/>
                    </a:lnTo>
                    <a:lnTo>
                      <a:pt x="236" y="356"/>
                    </a:lnTo>
                    <a:lnTo>
                      <a:pt x="237" y="354"/>
                    </a:lnTo>
                    <a:lnTo>
                      <a:pt x="237" y="321"/>
                    </a:lnTo>
                    <a:lnTo>
                      <a:pt x="246" y="316"/>
                    </a:lnTo>
                    <a:lnTo>
                      <a:pt x="256" y="311"/>
                    </a:lnTo>
                    <a:lnTo>
                      <a:pt x="266" y="305"/>
                    </a:lnTo>
                    <a:lnTo>
                      <a:pt x="274" y="298"/>
                    </a:lnTo>
                    <a:lnTo>
                      <a:pt x="302" y="313"/>
                    </a:lnTo>
                    <a:lnTo>
                      <a:pt x="305" y="315"/>
                    </a:lnTo>
                    <a:lnTo>
                      <a:pt x="307" y="315"/>
                    </a:lnTo>
                    <a:lnTo>
                      <a:pt x="310" y="316"/>
                    </a:lnTo>
                    <a:lnTo>
                      <a:pt x="314" y="316"/>
                    </a:lnTo>
                    <a:lnTo>
                      <a:pt x="319" y="313"/>
                    </a:lnTo>
                    <a:lnTo>
                      <a:pt x="322" y="309"/>
                    </a:lnTo>
                    <a:lnTo>
                      <a:pt x="360" y="243"/>
                    </a:lnTo>
                    <a:lnTo>
                      <a:pt x="362" y="240"/>
                    </a:lnTo>
                    <a:lnTo>
                      <a:pt x="362" y="237"/>
                    </a:lnTo>
                    <a:lnTo>
                      <a:pt x="362" y="234"/>
                    </a:lnTo>
                    <a:lnTo>
                      <a:pt x="362" y="232"/>
                    </a:lnTo>
                    <a:lnTo>
                      <a:pt x="361" y="229"/>
                    </a:lnTo>
                    <a:lnTo>
                      <a:pt x="359" y="227"/>
                    </a:lnTo>
                    <a:lnTo>
                      <a:pt x="357" y="224"/>
                    </a:lnTo>
                    <a:lnTo>
                      <a:pt x="354" y="2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3FA98AE-2B86-4CFC-9F52-A7F63403A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3018" y="4807855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PROPERTIES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091293B-B093-4B26-8E3B-5CA45050F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5787" y="4708453"/>
            <a:ext cx="939800" cy="939800"/>
          </a:xfrm>
          <a:prstGeom prst="ellipse">
            <a:avLst/>
          </a:prstGeom>
          <a:solidFill>
            <a:srgbClr val="005C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 descr="Icon of gears. ">
            <a:extLst>
              <a:ext uri="{FF2B5EF4-FFF2-40B4-BE49-F238E27FC236}">
                <a16:creationId xmlns:a16="http://schemas.microsoft.com/office/drawing/2014/main" id="{1F337C2B-80DB-4029-8AB4-DE7DAC42AB55}"/>
              </a:ext>
            </a:extLst>
          </p:cNvPr>
          <p:cNvGrpSpPr/>
          <p:nvPr/>
        </p:nvGrpSpPr>
        <p:grpSpPr>
          <a:xfrm>
            <a:off x="4423768" y="4991791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9" name="Freeform 4359">
              <a:extLst>
                <a:ext uri="{FF2B5EF4-FFF2-40B4-BE49-F238E27FC236}">
                  <a16:creationId xmlns:a16="http://schemas.microsoft.com/office/drawing/2014/main" id="{7D9F306B-6CF3-4C6F-8372-C228DBE86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360">
              <a:extLst>
                <a:ext uri="{FF2B5EF4-FFF2-40B4-BE49-F238E27FC236}">
                  <a16:creationId xmlns:a16="http://schemas.microsoft.com/office/drawing/2014/main" id="{8DF49168-B5A6-4AD1-A82C-4A805B952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1864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CB136BB-BE0F-4670-9867-DC746796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47" y="38100"/>
            <a:ext cx="9609653" cy="6790008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07BE95-076B-40EC-90AF-D59027C3C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96"/>
            <a:ext cx="9609653" cy="67900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842DCBE-58FD-4CAF-8AD3-877C05D4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713357"/>
            <a:ext cx="5530049" cy="1979720"/>
          </a:xfrm>
        </p:spPr>
        <p:txBody>
          <a:bodyPr>
            <a:norm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</a:rPr>
              <a:t>1. Create the things</a:t>
            </a:r>
            <a:endParaRPr lang="cs-CZ" sz="2000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91DF77-03A4-421F-B94C-D00AFED96414}"/>
              </a:ext>
            </a:extLst>
          </p:cNvPr>
          <p:cNvSpPr txBox="1">
            <a:spLocks/>
          </p:cNvSpPr>
          <p:nvPr/>
        </p:nvSpPr>
        <p:spPr>
          <a:xfrm>
            <a:off x="6095999" y="3715846"/>
            <a:ext cx="5530049" cy="1979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chemeClr val="bg1"/>
                </a:solidFill>
              </a:rPr>
              <a:t>2. Add them into the list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132</Words>
  <Application>Microsoft Office PowerPoint</Application>
  <PresentationFormat>Widescreen</PresentationFormat>
  <Paragraphs>56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Segoe UI Light</vt:lpstr>
      <vt:lpstr>Office Theme</vt:lpstr>
      <vt:lpstr>Week 03 What have I learned  Jiri Vana</vt:lpstr>
      <vt:lpstr>NOTHING</vt:lpstr>
      <vt:lpstr>Thank You</vt:lpstr>
      <vt:lpstr>Project analysis slide 2</vt:lpstr>
      <vt:lpstr>Simple file manipulation</vt:lpstr>
      <vt:lpstr>Project analysis slide 5</vt:lpstr>
      <vt:lpstr>CLASSES</vt:lpstr>
      <vt:lpstr>Project analysis slide 2</vt:lpstr>
      <vt:lpstr>1. Create the things</vt:lpstr>
      <vt:lpstr>3. IsCompleted method</vt:lpstr>
      <vt:lpstr>5. Create PrintList method</vt:lpstr>
      <vt:lpstr>Project analysis slide 5</vt:lpstr>
      <vt:lpstr>Thank You (for real)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2019-09-12T19:52:06Z</dcterms:created>
  <dcterms:modified xsi:type="dcterms:W3CDTF">2019-09-27T00:12:10Z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