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80" r:id="rId8"/>
    <p:sldId id="279" r:id="rId9"/>
    <p:sldId id="28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8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9416"/>
            <a:ext cx="9144000" cy="22713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01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Dive into coding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Jiri </a:t>
            </a:r>
            <a:r>
              <a:rPr lang="en-US" sz="2000" dirty="0" err="1">
                <a:solidFill>
                  <a:schemeClr val="bg1"/>
                </a:solidFill>
              </a:rPr>
              <a:t>Vana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383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046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01 topics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WEEK 01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INTERNET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COMMAND LINE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C#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TEAM BUILDING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0269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HTML / CSS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GIT / GITHUB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 descr="Icon of gears. ">
            <a:extLst>
              <a:ext uri="{FF2B5EF4-FFF2-40B4-BE49-F238E27FC236}">
                <a16:creationId xmlns:a16="http://schemas.microsoft.com/office/drawing/2014/main" id="{45E484E2-B25A-4E01-B5F9-8984ECD5069B}"/>
              </a:ext>
            </a:extLst>
          </p:cNvPr>
          <p:cNvGrpSpPr/>
          <p:nvPr/>
        </p:nvGrpSpPr>
        <p:grpSpPr>
          <a:xfrm>
            <a:off x="3966362" y="352540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4" name="Freeform 4359">
              <a:extLst>
                <a:ext uri="{FF2B5EF4-FFF2-40B4-BE49-F238E27FC236}">
                  <a16:creationId xmlns:a16="http://schemas.microsoft.com/office/drawing/2014/main" id="{210B81D6-C327-4A48-9FAA-28C3FE0914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360">
              <a:extLst>
                <a:ext uri="{FF2B5EF4-FFF2-40B4-BE49-F238E27FC236}">
                  <a16:creationId xmlns:a16="http://schemas.microsoft.com/office/drawing/2014/main" id="{107C5547-0EB1-4693-80D7-86C26A141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Icon of gears. ">
            <a:extLst>
              <a:ext uri="{FF2B5EF4-FFF2-40B4-BE49-F238E27FC236}">
                <a16:creationId xmlns:a16="http://schemas.microsoft.com/office/drawing/2014/main" id="{5E0808F1-6F2A-4568-B290-F02EFBBA9B19}"/>
              </a:ext>
            </a:extLst>
          </p:cNvPr>
          <p:cNvGrpSpPr/>
          <p:nvPr/>
        </p:nvGrpSpPr>
        <p:grpSpPr>
          <a:xfrm>
            <a:off x="7130581" y="536623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7" name="Freeform 4359">
              <a:extLst>
                <a:ext uri="{FF2B5EF4-FFF2-40B4-BE49-F238E27FC236}">
                  <a16:creationId xmlns:a16="http://schemas.microsoft.com/office/drawing/2014/main" id="{D61932B8-957A-469A-B6A2-40EB08A81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60">
              <a:extLst>
                <a:ext uri="{FF2B5EF4-FFF2-40B4-BE49-F238E27FC236}">
                  <a16:creationId xmlns:a16="http://schemas.microsoft.com/office/drawing/2014/main" id="{793BC724-B984-490D-BBFE-7AB27FDA5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9" name="Group 48" descr="Icon of gears. ">
            <a:extLst>
              <a:ext uri="{FF2B5EF4-FFF2-40B4-BE49-F238E27FC236}">
                <a16:creationId xmlns:a16="http://schemas.microsoft.com/office/drawing/2014/main" id="{DBC27DAC-1430-499D-9EE2-7EAEFF7643E6}"/>
              </a:ext>
            </a:extLst>
          </p:cNvPr>
          <p:cNvGrpSpPr/>
          <p:nvPr/>
        </p:nvGrpSpPr>
        <p:grpSpPr>
          <a:xfrm>
            <a:off x="7788245" y="353330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0" name="Freeform 4359">
              <a:extLst>
                <a:ext uri="{FF2B5EF4-FFF2-40B4-BE49-F238E27FC236}">
                  <a16:creationId xmlns:a16="http://schemas.microsoft.com/office/drawing/2014/main" id="{34FC6148-5505-4C23-86E4-3C21CD5AA7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360">
              <a:extLst>
                <a:ext uri="{FF2B5EF4-FFF2-40B4-BE49-F238E27FC236}">
                  <a16:creationId xmlns:a16="http://schemas.microsoft.com/office/drawing/2014/main" id="{F035C694-9D4A-47C8-AF7C-20468E67E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 descr="Icon of gears. ">
            <a:extLst>
              <a:ext uri="{FF2B5EF4-FFF2-40B4-BE49-F238E27FC236}">
                <a16:creationId xmlns:a16="http://schemas.microsoft.com/office/drawing/2014/main" id="{851B3A18-C1B6-4D46-8387-6D7865D6E85F}"/>
              </a:ext>
            </a:extLst>
          </p:cNvPr>
          <p:cNvGrpSpPr/>
          <p:nvPr/>
        </p:nvGrpSpPr>
        <p:grpSpPr>
          <a:xfrm>
            <a:off x="7130581" y="182758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3" name="Freeform 4359">
              <a:extLst>
                <a:ext uri="{FF2B5EF4-FFF2-40B4-BE49-F238E27FC236}">
                  <a16:creationId xmlns:a16="http://schemas.microsoft.com/office/drawing/2014/main" id="{237CA967-FEE7-4236-9253-62170D242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4360">
              <a:extLst>
                <a:ext uri="{FF2B5EF4-FFF2-40B4-BE49-F238E27FC236}">
                  <a16:creationId xmlns:a16="http://schemas.microsoft.com/office/drawing/2014/main" id="{A190D365-155F-40F9-85E9-CD938D4AE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 descr="Icon of gears. ">
            <a:extLst>
              <a:ext uri="{FF2B5EF4-FFF2-40B4-BE49-F238E27FC236}">
                <a16:creationId xmlns:a16="http://schemas.microsoft.com/office/drawing/2014/main" id="{DD5B95FA-D86D-4CA5-AD40-164C51A0E631}"/>
              </a:ext>
            </a:extLst>
          </p:cNvPr>
          <p:cNvGrpSpPr/>
          <p:nvPr/>
        </p:nvGrpSpPr>
        <p:grpSpPr>
          <a:xfrm>
            <a:off x="4708250" y="179781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6" name="Freeform 4359">
              <a:extLst>
                <a:ext uri="{FF2B5EF4-FFF2-40B4-BE49-F238E27FC236}">
                  <a16:creationId xmlns:a16="http://schemas.microsoft.com/office/drawing/2014/main" id="{AFAB8E37-9F60-46FE-9721-354CA9D3D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360">
              <a:extLst>
                <a:ext uri="{FF2B5EF4-FFF2-40B4-BE49-F238E27FC236}">
                  <a16:creationId xmlns:a16="http://schemas.microsoft.com/office/drawing/2014/main" id="{1BAC0753-28D4-4BAB-BE26-C50153EB8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I’ve learned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6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DAY 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DAY 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DAY 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DAY 04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DAY 05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56029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Team building gave me a chance to meet some of you, guys, remember some names and break some records!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550962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PC, Internet, HTML </a:t>
            </a:r>
            <a:r>
              <a:rPr lang="en-US" sz="1400" b="1">
                <a:solidFill>
                  <a:schemeClr val="bg1"/>
                </a:solidFill>
                <a:cs typeface="Segoe UI" panose="020B0502040204020203" pitchFamily="34" charset="0"/>
              </a:rPr>
              <a:t>and CSS day,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in my book forever known as The Day of the </a:t>
            </a:r>
            <a:r>
              <a:rPr lang="en-US" sz="1400" b="1" dirty="0" err="1">
                <a:solidFill>
                  <a:schemeClr val="bg1"/>
                </a:solidFill>
                <a:cs typeface="Segoe UI" panose="020B0502040204020203" pitchFamily="34" charset="0"/>
              </a:rPr>
              <a:t>FlexBox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, where I learned I’ve been doing my navbar all wrong.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550962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CLI, Git and GitHub. Using these made me feel like a pro, until I messed my repo. Eventually I fixed it and realized once again how little I still know.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541631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Introduction to C# was swift, fun and confusing at the same time. At one point I felt completely defeated by the math, but victory was sweet.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541631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Weekend is coming! And with it, more coding and studying. I hope that by now, I’ve dealt with the C# pyramid!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12229" y="230351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 descr="Icon of gears. ">
            <a:extLst>
              <a:ext uri="{FF2B5EF4-FFF2-40B4-BE49-F238E27FC236}">
                <a16:creationId xmlns:a16="http://schemas.microsoft.com/office/drawing/2014/main" id="{18785241-D494-4E47-8E75-6A7CB8A7B607}"/>
              </a:ext>
            </a:extLst>
          </p:cNvPr>
          <p:cNvGrpSpPr/>
          <p:nvPr/>
        </p:nvGrpSpPr>
        <p:grpSpPr>
          <a:xfrm>
            <a:off x="1620874" y="232915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39" name="Freeform 4359">
              <a:extLst>
                <a:ext uri="{FF2B5EF4-FFF2-40B4-BE49-F238E27FC236}">
                  <a16:creationId xmlns:a16="http://schemas.microsoft.com/office/drawing/2014/main" id="{30A908DB-D015-49E1-97D0-E77E16AE7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360">
              <a:extLst>
                <a:ext uri="{FF2B5EF4-FFF2-40B4-BE49-F238E27FC236}">
                  <a16:creationId xmlns:a16="http://schemas.microsoft.com/office/drawing/2014/main" id="{EC6A2CBF-E30B-4955-82CA-E082CD4E5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1" name="Group 40" descr="Icon of gears. ">
            <a:extLst>
              <a:ext uri="{FF2B5EF4-FFF2-40B4-BE49-F238E27FC236}">
                <a16:creationId xmlns:a16="http://schemas.microsoft.com/office/drawing/2014/main" id="{4C373CB4-68E3-4CF9-9458-04F5DC7DBC30}"/>
              </a:ext>
            </a:extLst>
          </p:cNvPr>
          <p:cNvGrpSpPr/>
          <p:nvPr/>
        </p:nvGrpSpPr>
        <p:grpSpPr>
          <a:xfrm>
            <a:off x="5924081" y="23343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2" name="Freeform 4359">
              <a:extLst>
                <a:ext uri="{FF2B5EF4-FFF2-40B4-BE49-F238E27FC236}">
                  <a16:creationId xmlns:a16="http://schemas.microsoft.com/office/drawing/2014/main" id="{A8BEE9F6-AE42-4325-A11F-3C7F01CCF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360">
              <a:extLst>
                <a:ext uri="{FF2B5EF4-FFF2-40B4-BE49-F238E27FC236}">
                  <a16:creationId xmlns:a16="http://schemas.microsoft.com/office/drawing/2014/main" id="{7679A062-BCD2-4734-BF73-4524C683C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59799" y="522898"/>
            <a:ext cx="39322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979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 need to improve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819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824075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Memorize more names!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Memorization of daily topics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109115" y="1700250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Personal routine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Stress 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675195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Drinking and eating regime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10369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Study more functionalities of Git and GitHub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I know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382241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PASSED TIME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2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~550 minutes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2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MINUTES OF VIDEOS WATCHED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HOURS OF SLEEP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smart I feel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87786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~80 DAYS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REMAINING TIME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2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30+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2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FILES PUSHED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49270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15+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52410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HOURS OF WORKSHOP</a:t>
            </a:r>
          </a:p>
        </p:txBody>
      </p:sp>
    </p:spTree>
    <p:extLst>
      <p:ext uri="{BB962C8B-B14F-4D97-AF65-F5344CB8AC3E}">
        <p14:creationId xmlns:p14="http://schemas.microsoft.com/office/powerpoint/2010/main" val="16776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274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Week 01 Dive into coding  Jiri Vana</vt:lpstr>
      <vt:lpstr>Project analysis slide 2</vt:lpstr>
      <vt:lpstr>Project analysis slide 3</vt:lpstr>
      <vt:lpstr>Project analysis slide 6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2019-09-12T19:52:06Z</dcterms:created>
  <dcterms:modified xsi:type="dcterms:W3CDTF">2019-09-13T14:27:53Z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