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74" r:id="rId2"/>
    <p:sldId id="328" r:id="rId3"/>
    <p:sldId id="375" r:id="rId4"/>
    <p:sldId id="3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3/7/2011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3/7/2011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Sudoku-Solver</a:t>
            </a:r>
            <a:r>
              <a:rPr kumimoji="0" lang="de-DE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Spielregeln</a:t>
            </a:r>
            <a:endParaRPr lang="de-DE" sz="3600" dirty="0" smtClean="0"/>
          </a:p>
          <a:p>
            <a:r>
              <a:rPr lang="de-DE" sz="3600" dirty="0" smtClean="0"/>
              <a:t>Zerlegung in Teilaufgaben</a:t>
            </a:r>
          </a:p>
          <a:p>
            <a:r>
              <a:rPr lang="de-DE" sz="3600" dirty="0" smtClean="0"/>
              <a:t>Start der Implementierung</a:t>
            </a:r>
            <a:endParaRPr lang="de-DE" sz="3600" dirty="0" smtClean="0"/>
          </a:p>
          <a:p>
            <a:r>
              <a:rPr lang="de-DE" sz="3600" dirty="0" smtClean="0"/>
              <a:t>Hausaufgaben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12" y="1774825"/>
            <a:ext cx="4625975" cy="4625975"/>
          </a:xfrm>
        </p:spPr>
      </p:pic>
    </p:spTree>
    <p:extLst>
      <p:ext uri="{BB962C8B-B14F-4D97-AF65-F5344CB8AC3E}">
        <p14:creationId xmlns:p14="http://schemas.microsoft.com/office/powerpoint/2010/main" val="13786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20" y="1718810"/>
            <a:ext cx="4702040" cy="4716418"/>
          </a:xfrm>
        </p:spPr>
      </p:pic>
    </p:spTree>
    <p:extLst>
      <p:ext uri="{BB962C8B-B14F-4D97-AF65-F5344CB8AC3E}">
        <p14:creationId xmlns:p14="http://schemas.microsoft.com/office/powerpoint/2010/main" val="26888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Bildschirmpräsentation (4:3)</PresentationFormat>
  <Paragraphs>17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Module</vt:lpstr>
      <vt:lpstr>PowerPoint-Präsentation</vt:lpstr>
      <vt:lpstr>Agenda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2011-03-07T17:57:04Z</dcterms:modified>
</cp:coreProperties>
</file>