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4D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9"/>
    <p:restoredTop sz="94627"/>
  </p:normalViewPr>
  <p:slideViewPr>
    <p:cSldViewPr snapToGrid="0" snapToObjects="1">
      <p:cViewPr>
        <p:scale>
          <a:sx n="96" d="100"/>
          <a:sy n="96" d="100"/>
        </p:scale>
        <p:origin x="42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definicionabc.com/economia/productividad.php" TargetMode="External"/><Relationship Id="rId2" Type="http://schemas.openxmlformats.org/officeDocument/2006/relationships/hyperlink" Target="http://www.zonaeconomica.com/definicion/competitividad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33ADEC-362B-BB48-8D3E-8BFE5EC10FF7}" type="doc">
      <dgm:prSet loTypeId="urn:microsoft.com/office/officeart/2005/8/layout/cycle1" loCatId="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es-ES_tradnl"/>
        </a:p>
      </dgm:t>
    </dgm:pt>
    <dgm:pt modelId="{853EF0F9-C67E-2645-9A22-7D9E0D07B25A}">
      <dgm:prSet phldrT="[Texto]" custT="1"/>
      <dgm:spPr/>
      <dgm:t>
        <a:bodyPr/>
        <a:lstStyle/>
        <a:p>
          <a:r>
            <a:rPr lang="es-ES_tradnl" sz="2800" dirty="0" smtClean="0"/>
            <a:t>CALIDAD</a:t>
          </a:r>
          <a:endParaRPr lang="es-ES_tradnl" sz="2800" dirty="0"/>
        </a:p>
      </dgm:t>
    </dgm:pt>
    <dgm:pt modelId="{6352738A-824C-8D4F-962E-21E03420A9B6}" type="parTrans" cxnId="{6F44BF8C-AD17-E94C-8004-F8F433CEE740}">
      <dgm:prSet/>
      <dgm:spPr/>
      <dgm:t>
        <a:bodyPr/>
        <a:lstStyle/>
        <a:p>
          <a:endParaRPr lang="es-ES_tradnl"/>
        </a:p>
      </dgm:t>
    </dgm:pt>
    <dgm:pt modelId="{8F2EEEDA-CFBC-2343-B743-08EAEFAE20C5}" type="sibTrans" cxnId="{6F44BF8C-AD17-E94C-8004-F8F433CEE740}">
      <dgm:prSet/>
      <dgm:spPr/>
      <dgm:t>
        <a:bodyPr/>
        <a:lstStyle/>
        <a:p>
          <a:endParaRPr lang="es-ES_tradnl"/>
        </a:p>
      </dgm:t>
    </dgm:pt>
    <dgm:pt modelId="{DF946AF1-B236-7544-BD80-0BF852838A61}">
      <dgm:prSet phldrT="[Texto]"/>
      <dgm:spPr/>
      <dgm:t>
        <a:bodyPr/>
        <a:lstStyle/>
        <a:p>
          <a:r>
            <a:rPr lang="es-ES_tradnl" dirty="0" smtClean="0"/>
            <a:t>PRODUCTIVIDAD</a:t>
          </a:r>
          <a:endParaRPr lang="es-ES_tradnl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B9E853E7-8C13-C548-B3A0-B35244217720}" type="parTrans" cxnId="{C3456B24-AC26-E14D-88C2-8ECA188D8160}">
      <dgm:prSet/>
      <dgm:spPr/>
      <dgm:t>
        <a:bodyPr/>
        <a:lstStyle/>
        <a:p>
          <a:endParaRPr lang="es-ES_tradnl"/>
        </a:p>
      </dgm:t>
    </dgm:pt>
    <dgm:pt modelId="{1F91EE5A-84AD-E741-8BF7-244434859826}" type="sibTrans" cxnId="{C3456B24-AC26-E14D-88C2-8ECA188D8160}">
      <dgm:prSet/>
      <dgm:spPr/>
      <dgm:t>
        <a:bodyPr/>
        <a:lstStyle/>
        <a:p>
          <a:endParaRPr lang="es-ES_tradnl"/>
        </a:p>
      </dgm:t>
    </dgm:pt>
    <dgm:pt modelId="{16443F0B-4A0C-0640-96F6-6E21078A207C}">
      <dgm:prSet phldrT="[Texto]" custT="1"/>
      <dgm:spPr/>
      <dgm:t>
        <a:bodyPr/>
        <a:lstStyle/>
        <a:p>
          <a:r>
            <a:rPr lang="es-ES_tradnl" sz="1700" dirty="0" smtClean="0"/>
            <a:t>COMPETITIVIDAD</a:t>
          </a:r>
          <a:endParaRPr lang="es-ES_tradnl" sz="17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/>
          </dgm14:cNvPr>
        </a:ext>
      </dgm:extLst>
    </dgm:pt>
    <dgm:pt modelId="{8C25AEAA-88BB-F448-8DB3-D17D9437E6B0}" type="sibTrans" cxnId="{54B5C2FC-90AC-114F-A05D-A249BBA7B166}">
      <dgm:prSet/>
      <dgm:spPr/>
      <dgm:t>
        <a:bodyPr/>
        <a:lstStyle/>
        <a:p>
          <a:endParaRPr lang="es-ES_tradnl"/>
        </a:p>
      </dgm:t>
    </dgm:pt>
    <dgm:pt modelId="{3517276B-930E-4F4D-81DD-293B15115C75}" type="parTrans" cxnId="{54B5C2FC-90AC-114F-A05D-A249BBA7B166}">
      <dgm:prSet/>
      <dgm:spPr/>
      <dgm:t>
        <a:bodyPr/>
        <a:lstStyle/>
        <a:p>
          <a:endParaRPr lang="es-ES_tradnl"/>
        </a:p>
      </dgm:t>
    </dgm:pt>
    <dgm:pt modelId="{79B116E6-5642-9D4F-9195-DB3572E8289D}" type="pres">
      <dgm:prSet presAssocID="{3233ADEC-362B-BB48-8D3E-8BFE5EC10FF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8BE6125B-D77A-8246-BED1-A6EF1DB53BB6}" type="pres">
      <dgm:prSet presAssocID="{853EF0F9-C67E-2645-9A22-7D9E0D07B25A}" presName="dummy" presStyleCnt="0"/>
      <dgm:spPr/>
    </dgm:pt>
    <dgm:pt modelId="{F7FEA640-7689-FE4C-9924-D0D93D0676B5}" type="pres">
      <dgm:prSet presAssocID="{853EF0F9-C67E-2645-9A22-7D9E0D07B25A}" presName="node" presStyleLbl="revTx" presStyleIdx="0" presStyleCnt="3" custScaleX="14918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36B65B1F-03F9-D54E-B438-9E88C6084823}" type="pres">
      <dgm:prSet presAssocID="{8F2EEEDA-CFBC-2343-B743-08EAEFAE20C5}" presName="sibTrans" presStyleLbl="node1" presStyleIdx="0" presStyleCnt="3"/>
      <dgm:spPr/>
      <dgm:t>
        <a:bodyPr/>
        <a:lstStyle/>
        <a:p>
          <a:endParaRPr lang="es-ES_tradnl"/>
        </a:p>
      </dgm:t>
    </dgm:pt>
    <dgm:pt modelId="{CCD1055C-6203-644F-8CEC-7703427CA8EB}" type="pres">
      <dgm:prSet presAssocID="{DF946AF1-B236-7544-BD80-0BF852838A61}" presName="dummy" presStyleCnt="0"/>
      <dgm:spPr/>
    </dgm:pt>
    <dgm:pt modelId="{FA0D45C1-4C07-B049-9C76-9E5794857CA7}" type="pres">
      <dgm:prSet presAssocID="{DF946AF1-B236-7544-BD80-0BF852838A61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59D1AB98-2E5F-FD40-B40D-1DC6DAFE47FD}" type="pres">
      <dgm:prSet presAssocID="{1F91EE5A-84AD-E741-8BF7-244434859826}" presName="sibTrans" presStyleLbl="node1" presStyleIdx="1" presStyleCnt="3"/>
      <dgm:spPr/>
      <dgm:t>
        <a:bodyPr/>
        <a:lstStyle/>
        <a:p>
          <a:endParaRPr lang="es-ES_tradnl"/>
        </a:p>
      </dgm:t>
    </dgm:pt>
    <dgm:pt modelId="{6188ED53-A53F-1445-B3F5-D9B9B4CCF315}" type="pres">
      <dgm:prSet presAssocID="{16443F0B-4A0C-0640-96F6-6E21078A207C}" presName="dummy" presStyleCnt="0"/>
      <dgm:spPr/>
    </dgm:pt>
    <dgm:pt modelId="{EC527330-3D47-4941-BE3C-847B7EF52C93}" type="pres">
      <dgm:prSet presAssocID="{16443F0B-4A0C-0640-96F6-6E21078A207C}" presName="node" presStyleLbl="revTx" presStyleIdx="2" presStyleCnt="3" custScaleX="13474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5A2468B7-0307-D14B-984D-A39B69A97092}" type="pres">
      <dgm:prSet presAssocID="{8C25AEAA-88BB-F448-8DB3-D17D9437E6B0}" presName="sibTrans" presStyleLbl="node1" presStyleIdx="2" presStyleCnt="3"/>
      <dgm:spPr/>
      <dgm:t>
        <a:bodyPr/>
        <a:lstStyle/>
        <a:p>
          <a:endParaRPr lang="es-ES_tradnl"/>
        </a:p>
      </dgm:t>
    </dgm:pt>
  </dgm:ptLst>
  <dgm:cxnLst>
    <dgm:cxn modelId="{C3456B24-AC26-E14D-88C2-8ECA188D8160}" srcId="{3233ADEC-362B-BB48-8D3E-8BFE5EC10FF7}" destId="{DF946AF1-B236-7544-BD80-0BF852838A61}" srcOrd="1" destOrd="0" parTransId="{B9E853E7-8C13-C548-B3A0-B35244217720}" sibTransId="{1F91EE5A-84AD-E741-8BF7-244434859826}"/>
    <dgm:cxn modelId="{6F44BF8C-AD17-E94C-8004-F8F433CEE740}" srcId="{3233ADEC-362B-BB48-8D3E-8BFE5EC10FF7}" destId="{853EF0F9-C67E-2645-9A22-7D9E0D07B25A}" srcOrd="0" destOrd="0" parTransId="{6352738A-824C-8D4F-962E-21E03420A9B6}" sibTransId="{8F2EEEDA-CFBC-2343-B743-08EAEFAE20C5}"/>
    <dgm:cxn modelId="{54B5C2FC-90AC-114F-A05D-A249BBA7B166}" srcId="{3233ADEC-362B-BB48-8D3E-8BFE5EC10FF7}" destId="{16443F0B-4A0C-0640-96F6-6E21078A207C}" srcOrd="2" destOrd="0" parTransId="{3517276B-930E-4F4D-81DD-293B15115C75}" sibTransId="{8C25AEAA-88BB-F448-8DB3-D17D9437E6B0}"/>
    <dgm:cxn modelId="{9929BDF0-7555-D44A-8D9D-EB1C7DDDA70E}" type="presOf" srcId="{16443F0B-4A0C-0640-96F6-6E21078A207C}" destId="{EC527330-3D47-4941-BE3C-847B7EF52C93}" srcOrd="0" destOrd="0" presId="urn:microsoft.com/office/officeart/2005/8/layout/cycle1"/>
    <dgm:cxn modelId="{46E6CB99-5F34-4244-8DDC-730C0627A992}" type="presOf" srcId="{853EF0F9-C67E-2645-9A22-7D9E0D07B25A}" destId="{F7FEA640-7689-FE4C-9924-D0D93D0676B5}" srcOrd="0" destOrd="0" presId="urn:microsoft.com/office/officeart/2005/8/layout/cycle1"/>
    <dgm:cxn modelId="{F50DBACA-DD6C-194D-BE09-617186C6F29A}" type="presOf" srcId="{DF946AF1-B236-7544-BD80-0BF852838A61}" destId="{FA0D45C1-4C07-B049-9C76-9E5794857CA7}" srcOrd="0" destOrd="0" presId="urn:microsoft.com/office/officeart/2005/8/layout/cycle1"/>
    <dgm:cxn modelId="{0E6911BA-9609-F44E-8DEF-15BA5CEDCD08}" type="presOf" srcId="{1F91EE5A-84AD-E741-8BF7-244434859826}" destId="{59D1AB98-2E5F-FD40-B40D-1DC6DAFE47FD}" srcOrd="0" destOrd="0" presId="urn:microsoft.com/office/officeart/2005/8/layout/cycle1"/>
    <dgm:cxn modelId="{7D50D2E5-5055-5148-AD49-F89603E11137}" type="presOf" srcId="{8F2EEEDA-CFBC-2343-B743-08EAEFAE20C5}" destId="{36B65B1F-03F9-D54E-B438-9E88C6084823}" srcOrd="0" destOrd="0" presId="urn:microsoft.com/office/officeart/2005/8/layout/cycle1"/>
    <dgm:cxn modelId="{0F8B9448-2033-334E-A6C9-70059AAD360B}" type="presOf" srcId="{8C25AEAA-88BB-F448-8DB3-D17D9437E6B0}" destId="{5A2468B7-0307-D14B-984D-A39B69A97092}" srcOrd="0" destOrd="0" presId="urn:microsoft.com/office/officeart/2005/8/layout/cycle1"/>
    <dgm:cxn modelId="{D041CC2F-7F22-894E-A7F9-DC7B99662021}" type="presOf" srcId="{3233ADEC-362B-BB48-8D3E-8BFE5EC10FF7}" destId="{79B116E6-5642-9D4F-9195-DB3572E8289D}" srcOrd="0" destOrd="0" presId="urn:microsoft.com/office/officeart/2005/8/layout/cycle1"/>
    <dgm:cxn modelId="{52026A92-B91B-784F-A70D-8DA8597BAAD2}" type="presParOf" srcId="{79B116E6-5642-9D4F-9195-DB3572E8289D}" destId="{8BE6125B-D77A-8246-BED1-A6EF1DB53BB6}" srcOrd="0" destOrd="0" presId="urn:microsoft.com/office/officeart/2005/8/layout/cycle1"/>
    <dgm:cxn modelId="{88670F4C-E2FC-8740-B83C-1EABF364C100}" type="presParOf" srcId="{79B116E6-5642-9D4F-9195-DB3572E8289D}" destId="{F7FEA640-7689-FE4C-9924-D0D93D0676B5}" srcOrd="1" destOrd="0" presId="urn:microsoft.com/office/officeart/2005/8/layout/cycle1"/>
    <dgm:cxn modelId="{407BDD37-592C-E04E-A03D-EA19DB1754D4}" type="presParOf" srcId="{79B116E6-5642-9D4F-9195-DB3572E8289D}" destId="{36B65B1F-03F9-D54E-B438-9E88C6084823}" srcOrd="2" destOrd="0" presId="urn:microsoft.com/office/officeart/2005/8/layout/cycle1"/>
    <dgm:cxn modelId="{9924D1CE-7A9A-8E48-93BD-43304B9C5BAB}" type="presParOf" srcId="{79B116E6-5642-9D4F-9195-DB3572E8289D}" destId="{CCD1055C-6203-644F-8CEC-7703427CA8EB}" srcOrd="3" destOrd="0" presId="urn:microsoft.com/office/officeart/2005/8/layout/cycle1"/>
    <dgm:cxn modelId="{BC89B62B-721C-6F45-B9CF-E965C2EC75D9}" type="presParOf" srcId="{79B116E6-5642-9D4F-9195-DB3572E8289D}" destId="{FA0D45C1-4C07-B049-9C76-9E5794857CA7}" srcOrd="4" destOrd="0" presId="urn:microsoft.com/office/officeart/2005/8/layout/cycle1"/>
    <dgm:cxn modelId="{1E273964-8969-294E-8A1B-61B80BB790F2}" type="presParOf" srcId="{79B116E6-5642-9D4F-9195-DB3572E8289D}" destId="{59D1AB98-2E5F-FD40-B40D-1DC6DAFE47FD}" srcOrd="5" destOrd="0" presId="urn:microsoft.com/office/officeart/2005/8/layout/cycle1"/>
    <dgm:cxn modelId="{3A7B6C14-3AFB-4942-A52B-012A9A446604}" type="presParOf" srcId="{79B116E6-5642-9D4F-9195-DB3572E8289D}" destId="{6188ED53-A53F-1445-B3F5-D9B9B4CCF315}" srcOrd="6" destOrd="0" presId="urn:microsoft.com/office/officeart/2005/8/layout/cycle1"/>
    <dgm:cxn modelId="{A3D290C1-16B7-D34E-8FAD-07C5F69F44F9}" type="presParOf" srcId="{79B116E6-5642-9D4F-9195-DB3572E8289D}" destId="{EC527330-3D47-4941-BE3C-847B7EF52C93}" srcOrd="7" destOrd="0" presId="urn:microsoft.com/office/officeart/2005/8/layout/cycle1"/>
    <dgm:cxn modelId="{ACDCEEFD-F20F-BE41-8231-BC1A9753C851}" type="presParOf" srcId="{79B116E6-5642-9D4F-9195-DB3572E8289D}" destId="{5A2468B7-0307-D14B-984D-A39B69A97092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7285A8-06B3-494E-BAE8-A93AA5251C9F}" type="doc">
      <dgm:prSet loTypeId="urn:microsoft.com/office/officeart/2005/8/layout/orgChar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s-ES_tradnl"/>
        </a:p>
      </dgm:t>
    </dgm:pt>
    <dgm:pt modelId="{446D08B8-D164-0945-A1BB-2E28396F0913}">
      <dgm:prSet phldrT="[Texto]"/>
      <dgm:spPr/>
      <dgm:t>
        <a:bodyPr/>
        <a:lstStyle/>
        <a:p>
          <a:r>
            <a:rPr lang="es-ES_tradnl" dirty="0" smtClean="0"/>
            <a:t>Director general</a:t>
          </a:r>
          <a:endParaRPr lang="es-ES_tradnl" dirty="0"/>
        </a:p>
      </dgm:t>
    </dgm:pt>
    <dgm:pt modelId="{A241F8AC-E034-6643-B5D7-294FFC6FA8F3}" type="parTrans" cxnId="{734F5276-8471-8849-83F5-2E110E5B8FC6}">
      <dgm:prSet/>
      <dgm:spPr/>
      <dgm:t>
        <a:bodyPr/>
        <a:lstStyle/>
        <a:p>
          <a:endParaRPr lang="es-ES_tradnl"/>
        </a:p>
      </dgm:t>
    </dgm:pt>
    <dgm:pt modelId="{2F1438AC-2BFD-0749-A9C0-40F2CE78D6A3}" type="sibTrans" cxnId="{734F5276-8471-8849-83F5-2E110E5B8FC6}">
      <dgm:prSet/>
      <dgm:spPr/>
      <dgm:t>
        <a:bodyPr/>
        <a:lstStyle/>
        <a:p>
          <a:endParaRPr lang="es-ES_tradnl"/>
        </a:p>
      </dgm:t>
    </dgm:pt>
    <dgm:pt modelId="{8B5C0D60-167A-B144-AF9A-F181019CB04A}">
      <dgm:prSet phldrT="[Texto]"/>
      <dgm:spPr/>
      <dgm:t>
        <a:bodyPr/>
        <a:lstStyle/>
        <a:p>
          <a:r>
            <a:rPr lang="es-ES_tradnl" dirty="0" smtClean="0"/>
            <a:t>Director comercial</a:t>
          </a:r>
          <a:endParaRPr lang="es-ES_tradnl" dirty="0"/>
        </a:p>
      </dgm:t>
    </dgm:pt>
    <dgm:pt modelId="{D3663840-E5AA-EA4E-8A93-AEEFACDE24B4}" type="parTrans" cxnId="{41618A33-0B82-424F-97D5-2438BC2486B7}">
      <dgm:prSet/>
      <dgm:spPr/>
      <dgm:t>
        <a:bodyPr/>
        <a:lstStyle/>
        <a:p>
          <a:endParaRPr lang="es-ES_tradnl"/>
        </a:p>
      </dgm:t>
    </dgm:pt>
    <dgm:pt modelId="{C75CB1FB-3B50-E64C-8631-3343E1121159}" type="sibTrans" cxnId="{41618A33-0B82-424F-97D5-2438BC2486B7}">
      <dgm:prSet/>
      <dgm:spPr/>
      <dgm:t>
        <a:bodyPr/>
        <a:lstStyle/>
        <a:p>
          <a:endParaRPr lang="es-ES_tradnl"/>
        </a:p>
      </dgm:t>
    </dgm:pt>
    <dgm:pt modelId="{3F7B5BE3-FAB9-B24B-AC7F-FEB0D9C4D40E}">
      <dgm:prSet phldrT="[Texto]"/>
      <dgm:spPr/>
      <dgm:t>
        <a:bodyPr/>
        <a:lstStyle/>
        <a:p>
          <a:r>
            <a:rPr lang="es-ES_tradnl" dirty="0" smtClean="0"/>
            <a:t>Director </a:t>
          </a:r>
          <a:r>
            <a:rPr lang="es-ES_tradnl" dirty="0" err="1" smtClean="0"/>
            <a:t>econ</a:t>
          </a:r>
          <a:r>
            <a:rPr lang="es-ES" dirty="0" err="1" smtClean="0"/>
            <a:t>ómico</a:t>
          </a:r>
          <a:r>
            <a:rPr lang="es-ES" dirty="0" smtClean="0"/>
            <a:t>-financiero</a:t>
          </a:r>
          <a:endParaRPr lang="es-ES_tradnl" dirty="0"/>
        </a:p>
      </dgm:t>
    </dgm:pt>
    <dgm:pt modelId="{79BE2540-20F5-EE4A-9D12-8FAEC531FD19}" type="parTrans" cxnId="{D36D6D02-B9EE-8549-AA5A-E80C83F2A704}">
      <dgm:prSet/>
      <dgm:spPr/>
      <dgm:t>
        <a:bodyPr/>
        <a:lstStyle/>
        <a:p>
          <a:endParaRPr lang="es-ES_tradnl"/>
        </a:p>
      </dgm:t>
    </dgm:pt>
    <dgm:pt modelId="{6E2ECBD0-7EF0-FA40-97D9-172FFAB2D31B}" type="sibTrans" cxnId="{D36D6D02-B9EE-8549-AA5A-E80C83F2A704}">
      <dgm:prSet/>
      <dgm:spPr/>
      <dgm:t>
        <a:bodyPr/>
        <a:lstStyle/>
        <a:p>
          <a:endParaRPr lang="es-ES_tradnl"/>
        </a:p>
      </dgm:t>
    </dgm:pt>
    <dgm:pt modelId="{C6A919C1-0F3F-C243-88D5-86774B8705B2}">
      <dgm:prSet phldrT="[Texto]"/>
      <dgm:spPr/>
      <dgm:t>
        <a:bodyPr/>
        <a:lstStyle/>
        <a:p>
          <a:r>
            <a:rPr lang="es-ES_tradnl" dirty="0" smtClean="0"/>
            <a:t>Director de recursos humanos</a:t>
          </a:r>
          <a:endParaRPr lang="es-ES_tradnl" dirty="0"/>
        </a:p>
      </dgm:t>
    </dgm:pt>
    <dgm:pt modelId="{CB0017E2-6265-564F-88EA-BA114FCC69AB}" type="parTrans" cxnId="{1FFC4395-5F71-E941-A840-780CF1678AC5}">
      <dgm:prSet/>
      <dgm:spPr/>
      <dgm:t>
        <a:bodyPr/>
        <a:lstStyle/>
        <a:p>
          <a:endParaRPr lang="es-ES_tradnl"/>
        </a:p>
      </dgm:t>
    </dgm:pt>
    <dgm:pt modelId="{A770D5F2-86DB-9B45-AE83-A79F94D38B96}" type="sibTrans" cxnId="{1FFC4395-5F71-E941-A840-780CF1678AC5}">
      <dgm:prSet/>
      <dgm:spPr/>
      <dgm:t>
        <a:bodyPr/>
        <a:lstStyle/>
        <a:p>
          <a:endParaRPr lang="es-ES_tradnl"/>
        </a:p>
      </dgm:t>
    </dgm:pt>
    <dgm:pt modelId="{2E8650B5-BFC8-1344-BCE7-4F1E56E69B53}">
      <dgm:prSet/>
      <dgm:spPr/>
      <dgm:t>
        <a:bodyPr/>
        <a:lstStyle/>
        <a:p>
          <a:r>
            <a:rPr lang="es-ES_tradnl" dirty="0" smtClean="0"/>
            <a:t>Director de </a:t>
          </a:r>
          <a:r>
            <a:rPr lang="es-ES_tradnl" dirty="0" err="1" smtClean="0"/>
            <a:t>producci</a:t>
          </a:r>
          <a:r>
            <a:rPr lang="es-ES" dirty="0" smtClean="0"/>
            <a:t>ón</a:t>
          </a:r>
          <a:endParaRPr lang="es-ES_tradnl" dirty="0"/>
        </a:p>
      </dgm:t>
    </dgm:pt>
    <dgm:pt modelId="{8928242E-DEBC-8A41-A8A6-06EBED4D55EB}" type="parTrans" cxnId="{E5EB91BD-4993-7046-A1E8-F0E20C503E45}">
      <dgm:prSet/>
      <dgm:spPr/>
      <dgm:t>
        <a:bodyPr/>
        <a:lstStyle/>
        <a:p>
          <a:endParaRPr lang="es-ES_tradnl"/>
        </a:p>
      </dgm:t>
    </dgm:pt>
    <dgm:pt modelId="{336B64A3-9DFB-6A4B-BA3B-359C173B2850}" type="sibTrans" cxnId="{E5EB91BD-4993-7046-A1E8-F0E20C503E45}">
      <dgm:prSet/>
      <dgm:spPr/>
      <dgm:t>
        <a:bodyPr/>
        <a:lstStyle/>
        <a:p>
          <a:endParaRPr lang="es-ES_tradnl"/>
        </a:p>
      </dgm:t>
    </dgm:pt>
    <dgm:pt modelId="{367E0BBC-2F03-7C4F-88B4-B1F67B7B25B0}">
      <dgm:prSet/>
      <dgm:spPr/>
      <dgm:t>
        <a:bodyPr/>
        <a:lstStyle/>
        <a:p>
          <a:r>
            <a:rPr lang="es-ES_tradnl" dirty="0" smtClean="0"/>
            <a:t>Jefe de mantenimiento</a:t>
          </a:r>
          <a:endParaRPr lang="es-ES_tradnl" dirty="0"/>
        </a:p>
      </dgm:t>
    </dgm:pt>
    <dgm:pt modelId="{DCC43BC6-C7D0-DF46-AF11-0C1B00B35B72}" type="parTrans" cxnId="{05E2099F-3FDC-DD44-87B5-D334615E0277}">
      <dgm:prSet/>
      <dgm:spPr/>
      <dgm:t>
        <a:bodyPr/>
        <a:lstStyle/>
        <a:p>
          <a:endParaRPr lang="es-ES_tradnl"/>
        </a:p>
      </dgm:t>
    </dgm:pt>
    <dgm:pt modelId="{0F6E95F2-5B1E-954B-8CAC-8091BE282146}" type="sibTrans" cxnId="{05E2099F-3FDC-DD44-87B5-D334615E0277}">
      <dgm:prSet/>
      <dgm:spPr/>
      <dgm:t>
        <a:bodyPr/>
        <a:lstStyle/>
        <a:p>
          <a:endParaRPr lang="es-ES_tradnl"/>
        </a:p>
      </dgm:t>
    </dgm:pt>
    <dgm:pt modelId="{D8B49956-5FEF-B44E-A8C1-E0C847D2263F}">
      <dgm:prSet/>
      <dgm:spPr/>
      <dgm:t>
        <a:bodyPr/>
        <a:lstStyle/>
        <a:p>
          <a:r>
            <a:rPr lang="es-ES_tradnl" dirty="0" smtClean="0"/>
            <a:t>Jefe de f</a:t>
          </a:r>
          <a:r>
            <a:rPr lang="es-ES" dirty="0" err="1" smtClean="0"/>
            <a:t>ábrica</a:t>
          </a:r>
          <a:endParaRPr lang="es-ES_tradnl" dirty="0"/>
        </a:p>
      </dgm:t>
    </dgm:pt>
    <dgm:pt modelId="{B450E628-6E05-144F-80E4-05A74AE44C52}" type="parTrans" cxnId="{41BC4E6E-5DED-7449-AC67-B88F377938B9}">
      <dgm:prSet/>
      <dgm:spPr/>
      <dgm:t>
        <a:bodyPr/>
        <a:lstStyle/>
        <a:p>
          <a:endParaRPr lang="es-ES_tradnl"/>
        </a:p>
      </dgm:t>
    </dgm:pt>
    <dgm:pt modelId="{8ADA90C7-25B0-D14B-9DDF-162FD733A602}" type="sibTrans" cxnId="{41BC4E6E-5DED-7449-AC67-B88F377938B9}">
      <dgm:prSet/>
      <dgm:spPr/>
      <dgm:t>
        <a:bodyPr/>
        <a:lstStyle/>
        <a:p>
          <a:endParaRPr lang="es-ES_tradnl"/>
        </a:p>
      </dgm:t>
    </dgm:pt>
    <dgm:pt modelId="{F5D0EAE6-8D41-5A4A-82F3-43619932FC61}">
      <dgm:prSet/>
      <dgm:spPr/>
      <dgm:t>
        <a:bodyPr/>
        <a:lstStyle/>
        <a:p>
          <a:r>
            <a:rPr lang="es-ES_tradnl" dirty="0" smtClean="0"/>
            <a:t>Jefe de control de calidad</a:t>
          </a:r>
          <a:endParaRPr lang="es-ES_tradnl" dirty="0"/>
        </a:p>
      </dgm:t>
    </dgm:pt>
    <dgm:pt modelId="{1197B32D-21BE-DD49-8DA0-9E849C276A78}" type="parTrans" cxnId="{D53DDC69-35F0-D348-9AEB-0BB573060F21}">
      <dgm:prSet/>
      <dgm:spPr/>
      <dgm:t>
        <a:bodyPr/>
        <a:lstStyle/>
        <a:p>
          <a:endParaRPr lang="es-ES_tradnl"/>
        </a:p>
      </dgm:t>
    </dgm:pt>
    <dgm:pt modelId="{5421E196-B657-A04E-91F1-58C3459255EA}" type="sibTrans" cxnId="{D53DDC69-35F0-D348-9AEB-0BB573060F21}">
      <dgm:prSet/>
      <dgm:spPr/>
      <dgm:t>
        <a:bodyPr/>
        <a:lstStyle/>
        <a:p>
          <a:endParaRPr lang="es-ES_tradnl"/>
        </a:p>
      </dgm:t>
    </dgm:pt>
    <dgm:pt modelId="{08B8A4A2-1E4F-D84F-821A-CA2408388895}">
      <dgm:prSet/>
      <dgm:spPr/>
      <dgm:t>
        <a:bodyPr/>
        <a:lstStyle/>
        <a:p>
          <a:r>
            <a:rPr lang="es-ES_tradnl" dirty="0" smtClean="0"/>
            <a:t>Verificadores de materias primas</a:t>
          </a:r>
          <a:endParaRPr lang="es-ES_tradnl" dirty="0"/>
        </a:p>
      </dgm:t>
    </dgm:pt>
    <dgm:pt modelId="{4E3D96B9-C569-DD42-8683-B4534AAAF395}" type="parTrans" cxnId="{EB4FA6CD-7AB7-7147-82C6-D48C662C9049}">
      <dgm:prSet/>
      <dgm:spPr/>
      <dgm:t>
        <a:bodyPr/>
        <a:lstStyle/>
        <a:p>
          <a:endParaRPr lang="es-ES_tradnl"/>
        </a:p>
      </dgm:t>
    </dgm:pt>
    <dgm:pt modelId="{7A0E6807-A36C-D146-BBA2-0CAF81B341D2}" type="sibTrans" cxnId="{EB4FA6CD-7AB7-7147-82C6-D48C662C9049}">
      <dgm:prSet/>
      <dgm:spPr/>
      <dgm:t>
        <a:bodyPr/>
        <a:lstStyle/>
        <a:p>
          <a:endParaRPr lang="es-ES_tradnl"/>
        </a:p>
      </dgm:t>
    </dgm:pt>
    <dgm:pt modelId="{D24298DB-689F-EB4B-8156-28758A96E5AB}">
      <dgm:prSet/>
      <dgm:spPr/>
      <dgm:t>
        <a:bodyPr/>
        <a:lstStyle/>
        <a:p>
          <a:r>
            <a:rPr lang="es-ES_tradnl" dirty="0" smtClean="0"/>
            <a:t>Verificadores de procesos</a:t>
          </a:r>
          <a:endParaRPr lang="es-ES_tradnl" dirty="0"/>
        </a:p>
      </dgm:t>
    </dgm:pt>
    <dgm:pt modelId="{37625D6B-5555-EF46-A146-A9BDB5D7D34E}" type="parTrans" cxnId="{C109F23F-1103-3E42-BF5B-5BBD9EB6C610}">
      <dgm:prSet/>
      <dgm:spPr/>
      <dgm:t>
        <a:bodyPr/>
        <a:lstStyle/>
        <a:p>
          <a:endParaRPr lang="es-ES_tradnl"/>
        </a:p>
      </dgm:t>
    </dgm:pt>
    <dgm:pt modelId="{CC73091E-2396-374E-AC9B-A3651F6C36BF}" type="sibTrans" cxnId="{C109F23F-1103-3E42-BF5B-5BBD9EB6C610}">
      <dgm:prSet/>
      <dgm:spPr/>
      <dgm:t>
        <a:bodyPr/>
        <a:lstStyle/>
        <a:p>
          <a:endParaRPr lang="es-ES_tradnl"/>
        </a:p>
      </dgm:t>
    </dgm:pt>
    <dgm:pt modelId="{9EE8D0E1-26F7-7741-9D74-A2ECCCD8112A}">
      <dgm:prSet/>
      <dgm:spPr/>
      <dgm:t>
        <a:bodyPr/>
        <a:lstStyle/>
        <a:p>
          <a:r>
            <a:rPr lang="es-ES_tradnl" dirty="0" smtClean="0"/>
            <a:t>Verificadores de productos terminados</a:t>
          </a:r>
          <a:endParaRPr lang="es-ES_tradnl" dirty="0"/>
        </a:p>
      </dgm:t>
    </dgm:pt>
    <dgm:pt modelId="{85C2FA38-596A-964A-BF92-3208BB6A783B}" type="parTrans" cxnId="{47B86BB7-72DA-AB4D-B34A-35C0ACACB3E6}">
      <dgm:prSet/>
      <dgm:spPr/>
      <dgm:t>
        <a:bodyPr/>
        <a:lstStyle/>
        <a:p>
          <a:endParaRPr lang="es-ES_tradnl"/>
        </a:p>
      </dgm:t>
    </dgm:pt>
    <dgm:pt modelId="{008991B6-D069-3845-84AE-935C193E0088}" type="sibTrans" cxnId="{47B86BB7-72DA-AB4D-B34A-35C0ACACB3E6}">
      <dgm:prSet/>
      <dgm:spPr/>
      <dgm:t>
        <a:bodyPr/>
        <a:lstStyle/>
        <a:p>
          <a:endParaRPr lang="es-ES_tradnl"/>
        </a:p>
      </dgm:t>
    </dgm:pt>
    <dgm:pt modelId="{08C37977-0586-6E4A-A524-4F6704C84CD4}">
      <dgm:prSet/>
      <dgm:spPr/>
      <dgm:t>
        <a:bodyPr/>
        <a:lstStyle/>
        <a:p>
          <a:r>
            <a:rPr lang="es-ES_tradnl" dirty="0" smtClean="0"/>
            <a:t>Laboratorio</a:t>
          </a:r>
          <a:endParaRPr lang="es-ES_tradnl" dirty="0"/>
        </a:p>
      </dgm:t>
    </dgm:pt>
    <dgm:pt modelId="{41C64EFB-2167-104C-9E82-657C8EB1A75A}" type="parTrans" cxnId="{958C0C28-BD9F-D84B-B1CE-A60AB85E2BA3}">
      <dgm:prSet/>
      <dgm:spPr/>
      <dgm:t>
        <a:bodyPr/>
        <a:lstStyle/>
        <a:p>
          <a:endParaRPr lang="es-ES_tradnl"/>
        </a:p>
      </dgm:t>
    </dgm:pt>
    <dgm:pt modelId="{7FD7DE98-EF96-964C-9200-95756FC4C30E}" type="sibTrans" cxnId="{958C0C28-BD9F-D84B-B1CE-A60AB85E2BA3}">
      <dgm:prSet/>
      <dgm:spPr/>
      <dgm:t>
        <a:bodyPr/>
        <a:lstStyle/>
        <a:p>
          <a:endParaRPr lang="es-ES_tradnl"/>
        </a:p>
      </dgm:t>
    </dgm:pt>
    <dgm:pt modelId="{94E97CDC-79BE-E942-8428-E9729AE7B382}" type="pres">
      <dgm:prSet presAssocID="{D97285A8-06B3-494E-BAE8-A93AA5251C9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B2464AC-C7A8-0948-8847-F25C1ABA7232}" type="pres">
      <dgm:prSet presAssocID="{446D08B8-D164-0945-A1BB-2E28396F0913}" presName="hierRoot1" presStyleCnt="0">
        <dgm:presLayoutVars>
          <dgm:hierBranch val="init"/>
        </dgm:presLayoutVars>
      </dgm:prSet>
      <dgm:spPr/>
    </dgm:pt>
    <dgm:pt modelId="{0B1E9011-435E-CB4F-8EBB-1F84CF9F3292}" type="pres">
      <dgm:prSet presAssocID="{446D08B8-D164-0945-A1BB-2E28396F0913}" presName="rootComposite1" presStyleCnt="0"/>
      <dgm:spPr/>
    </dgm:pt>
    <dgm:pt modelId="{165A2BE9-F0D6-EB49-AF3D-232FBFFEB428}" type="pres">
      <dgm:prSet presAssocID="{446D08B8-D164-0945-A1BB-2E28396F0913}" presName="rootText1" presStyleLbl="node0" presStyleIdx="0" presStyleCnt="1">
        <dgm:presLayoutVars>
          <dgm:chPref val="3"/>
        </dgm:presLayoutVars>
      </dgm:prSet>
      <dgm:spPr/>
    </dgm:pt>
    <dgm:pt modelId="{372DB5CF-B763-D242-BE5D-E7C3D31F14C5}" type="pres">
      <dgm:prSet presAssocID="{446D08B8-D164-0945-A1BB-2E28396F0913}" presName="rootConnector1" presStyleLbl="node1" presStyleIdx="0" presStyleCnt="0"/>
      <dgm:spPr/>
    </dgm:pt>
    <dgm:pt modelId="{2A30DCB9-DEA9-C54B-B3DE-C22EAFC000D8}" type="pres">
      <dgm:prSet presAssocID="{446D08B8-D164-0945-A1BB-2E28396F0913}" presName="hierChild2" presStyleCnt="0"/>
      <dgm:spPr/>
    </dgm:pt>
    <dgm:pt modelId="{2886ECD7-90A4-874B-B452-9E5BF878505F}" type="pres">
      <dgm:prSet presAssocID="{D3663840-E5AA-EA4E-8A93-AEEFACDE24B4}" presName="Name37" presStyleLbl="parChTrans1D2" presStyleIdx="0" presStyleCnt="4"/>
      <dgm:spPr/>
    </dgm:pt>
    <dgm:pt modelId="{F92E8240-A6AB-044F-89C1-15046A18152D}" type="pres">
      <dgm:prSet presAssocID="{8B5C0D60-167A-B144-AF9A-F181019CB04A}" presName="hierRoot2" presStyleCnt="0">
        <dgm:presLayoutVars>
          <dgm:hierBranch val="init"/>
        </dgm:presLayoutVars>
      </dgm:prSet>
      <dgm:spPr/>
    </dgm:pt>
    <dgm:pt modelId="{0E7C5B47-F7F7-3D4F-9EA9-D1E2DCAEB558}" type="pres">
      <dgm:prSet presAssocID="{8B5C0D60-167A-B144-AF9A-F181019CB04A}" presName="rootComposite" presStyleCnt="0"/>
      <dgm:spPr/>
    </dgm:pt>
    <dgm:pt modelId="{0D448BA0-FE1A-E142-B11B-2A3A4E630BCD}" type="pres">
      <dgm:prSet presAssocID="{8B5C0D60-167A-B144-AF9A-F181019CB04A}" presName="rootText" presStyleLbl="node2" presStyleIdx="0" presStyleCnt="4">
        <dgm:presLayoutVars>
          <dgm:chPref val="3"/>
        </dgm:presLayoutVars>
      </dgm:prSet>
      <dgm:spPr/>
    </dgm:pt>
    <dgm:pt modelId="{0B3925F5-F120-AB47-AE31-37163682C5EE}" type="pres">
      <dgm:prSet presAssocID="{8B5C0D60-167A-B144-AF9A-F181019CB04A}" presName="rootConnector" presStyleLbl="node2" presStyleIdx="0" presStyleCnt="4"/>
      <dgm:spPr/>
    </dgm:pt>
    <dgm:pt modelId="{A846D755-1855-714C-9CD2-68C0130D4335}" type="pres">
      <dgm:prSet presAssocID="{8B5C0D60-167A-B144-AF9A-F181019CB04A}" presName="hierChild4" presStyleCnt="0"/>
      <dgm:spPr/>
    </dgm:pt>
    <dgm:pt modelId="{B5B88F4C-7F1F-E94E-8CF5-FCCB6D1B80DC}" type="pres">
      <dgm:prSet presAssocID="{8B5C0D60-167A-B144-AF9A-F181019CB04A}" presName="hierChild5" presStyleCnt="0"/>
      <dgm:spPr/>
    </dgm:pt>
    <dgm:pt modelId="{61B4745D-A130-054B-A47B-56A6CE7A115D}" type="pres">
      <dgm:prSet presAssocID="{79BE2540-20F5-EE4A-9D12-8FAEC531FD19}" presName="Name37" presStyleLbl="parChTrans1D2" presStyleIdx="1" presStyleCnt="4"/>
      <dgm:spPr/>
    </dgm:pt>
    <dgm:pt modelId="{BD496668-28AA-804B-9FB7-DD3E37D8DDFB}" type="pres">
      <dgm:prSet presAssocID="{3F7B5BE3-FAB9-B24B-AC7F-FEB0D9C4D40E}" presName="hierRoot2" presStyleCnt="0">
        <dgm:presLayoutVars>
          <dgm:hierBranch val="init"/>
        </dgm:presLayoutVars>
      </dgm:prSet>
      <dgm:spPr/>
    </dgm:pt>
    <dgm:pt modelId="{7640E969-7B3A-CD4A-A46C-F59E0A29028B}" type="pres">
      <dgm:prSet presAssocID="{3F7B5BE3-FAB9-B24B-AC7F-FEB0D9C4D40E}" presName="rootComposite" presStyleCnt="0"/>
      <dgm:spPr/>
    </dgm:pt>
    <dgm:pt modelId="{B29C6E49-ED6F-0F44-BEE7-27718F31BED3}" type="pres">
      <dgm:prSet presAssocID="{3F7B5BE3-FAB9-B24B-AC7F-FEB0D9C4D40E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14B2F5A5-B6FB-A24F-A388-461754FE5462}" type="pres">
      <dgm:prSet presAssocID="{3F7B5BE3-FAB9-B24B-AC7F-FEB0D9C4D40E}" presName="rootConnector" presStyleLbl="node2" presStyleIdx="1" presStyleCnt="4"/>
      <dgm:spPr/>
    </dgm:pt>
    <dgm:pt modelId="{0B5CA867-3D8C-424F-B0B3-BCDB69D1DBFE}" type="pres">
      <dgm:prSet presAssocID="{3F7B5BE3-FAB9-B24B-AC7F-FEB0D9C4D40E}" presName="hierChild4" presStyleCnt="0"/>
      <dgm:spPr/>
    </dgm:pt>
    <dgm:pt modelId="{84C875BB-F585-9841-8FCB-640246ADACD2}" type="pres">
      <dgm:prSet presAssocID="{3F7B5BE3-FAB9-B24B-AC7F-FEB0D9C4D40E}" presName="hierChild5" presStyleCnt="0"/>
      <dgm:spPr/>
    </dgm:pt>
    <dgm:pt modelId="{5190DA4F-0AE5-9A49-8C2A-01258042080E}" type="pres">
      <dgm:prSet presAssocID="{CB0017E2-6265-564F-88EA-BA114FCC69AB}" presName="Name37" presStyleLbl="parChTrans1D2" presStyleIdx="2" presStyleCnt="4"/>
      <dgm:spPr/>
    </dgm:pt>
    <dgm:pt modelId="{F730A504-4B8F-3A4E-8726-461F6EA8CB32}" type="pres">
      <dgm:prSet presAssocID="{C6A919C1-0F3F-C243-88D5-86774B8705B2}" presName="hierRoot2" presStyleCnt="0">
        <dgm:presLayoutVars>
          <dgm:hierBranch val="init"/>
        </dgm:presLayoutVars>
      </dgm:prSet>
      <dgm:spPr/>
    </dgm:pt>
    <dgm:pt modelId="{CCFEE002-33A6-5E4C-81E2-6DECF30F6C37}" type="pres">
      <dgm:prSet presAssocID="{C6A919C1-0F3F-C243-88D5-86774B8705B2}" presName="rootComposite" presStyleCnt="0"/>
      <dgm:spPr/>
    </dgm:pt>
    <dgm:pt modelId="{12ECAC3B-09A0-8D4C-BDD4-468FC220CC5E}" type="pres">
      <dgm:prSet presAssocID="{C6A919C1-0F3F-C243-88D5-86774B8705B2}" presName="rootText" presStyleLbl="node2" presStyleIdx="2" presStyleCnt="4">
        <dgm:presLayoutVars>
          <dgm:chPref val="3"/>
        </dgm:presLayoutVars>
      </dgm:prSet>
      <dgm:spPr/>
    </dgm:pt>
    <dgm:pt modelId="{DED28BBD-80B1-9843-B84F-D7800E7974E9}" type="pres">
      <dgm:prSet presAssocID="{C6A919C1-0F3F-C243-88D5-86774B8705B2}" presName="rootConnector" presStyleLbl="node2" presStyleIdx="2" presStyleCnt="4"/>
      <dgm:spPr/>
    </dgm:pt>
    <dgm:pt modelId="{DBD4CE19-CB0F-BA4C-A0BB-AEEEE800E378}" type="pres">
      <dgm:prSet presAssocID="{C6A919C1-0F3F-C243-88D5-86774B8705B2}" presName="hierChild4" presStyleCnt="0"/>
      <dgm:spPr/>
    </dgm:pt>
    <dgm:pt modelId="{443B47E8-CC6E-524D-99E1-45765FB60100}" type="pres">
      <dgm:prSet presAssocID="{C6A919C1-0F3F-C243-88D5-86774B8705B2}" presName="hierChild5" presStyleCnt="0"/>
      <dgm:spPr/>
    </dgm:pt>
    <dgm:pt modelId="{E4E6D785-7D52-E84A-BC09-815697902822}" type="pres">
      <dgm:prSet presAssocID="{8928242E-DEBC-8A41-A8A6-06EBED4D55EB}" presName="Name37" presStyleLbl="parChTrans1D2" presStyleIdx="3" presStyleCnt="4"/>
      <dgm:spPr/>
    </dgm:pt>
    <dgm:pt modelId="{340CF9CC-7C97-1C48-8201-E3838EDB0C50}" type="pres">
      <dgm:prSet presAssocID="{2E8650B5-BFC8-1344-BCE7-4F1E56E69B53}" presName="hierRoot2" presStyleCnt="0">
        <dgm:presLayoutVars>
          <dgm:hierBranch val="init"/>
        </dgm:presLayoutVars>
      </dgm:prSet>
      <dgm:spPr/>
    </dgm:pt>
    <dgm:pt modelId="{5D6DE6A6-782B-874D-B0BA-2C5A0CCCEB33}" type="pres">
      <dgm:prSet presAssocID="{2E8650B5-BFC8-1344-BCE7-4F1E56E69B53}" presName="rootComposite" presStyleCnt="0"/>
      <dgm:spPr/>
    </dgm:pt>
    <dgm:pt modelId="{EB0505F7-26FA-4944-B193-BDEDB8995B28}" type="pres">
      <dgm:prSet presAssocID="{2E8650B5-BFC8-1344-BCE7-4F1E56E69B53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824A49F1-FDC2-7F4D-B3AD-11EB36FA4DF8}" type="pres">
      <dgm:prSet presAssocID="{2E8650B5-BFC8-1344-BCE7-4F1E56E69B53}" presName="rootConnector" presStyleLbl="node2" presStyleIdx="3" presStyleCnt="4"/>
      <dgm:spPr/>
    </dgm:pt>
    <dgm:pt modelId="{A0A473C9-4E54-A940-9CAC-283B6911D71E}" type="pres">
      <dgm:prSet presAssocID="{2E8650B5-BFC8-1344-BCE7-4F1E56E69B53}" presName="hierChild4" presStyleCnt="0"/>
      <dgm:spPr/>
    </dgm:pt>
    <dgm:pt modelId="{5517296C-AC0F-D44B-B745-63C9EA7AF28E}" type="pres">
      <dgm:prSet presAssocID="{DCC43BC6-C7D0-DF46-AF11-0C1B00B35B72}" presName="Name37" presStyleLbl="parChTrans1D3" presStyleIdx="0" presStyleCnt="3"/>
      <dgm:spPr/>
    </dgm:pt>
    <dgm:pt modelId="{A00F6E5B-346D-9F41-BDF1-071B58AAC914}" type="pres">
      <dgm:prSet presAssocID="{367E0BBC-2F03-7C4F-88B4-B1F67B7B25B0}" presName="hierRoot2" presStyleCnt="0">
        <dgm:presLayoutVars>
          <dgm:hierBranch val="init"/>
        </dgm:presLayoutVars>
      </dgm:prSet>
      <dgm:spPr/>
    </dgm:pt>
    <dgm:pt modelId="{A2035CDF-1C61-D246-977B-12852805D9B3}" type="pres">
      <dgm:prSet presAssocID="{367E0BBC-2F03-7C4F-88B4-B1F67B7B25B0}" presName="rootComposite" presStyleCnt="0"/>
      <dgm:spPr/>
    </dgm:pt>
    <dgm:pt modelId="{1124EE4D-80C2-4B4E-A841-8ABBD7422F14}" type="pres">
      <dgm:prSet presAssocID="{367E0BBC-2F03-7C4F-88B4-B1F67B7B25B0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549B8EFB-1F1C-CB43-90F9-CF9083A1095A}" type="pres">
      <dgm:prSet presAssocID="{367E0BBC-2F03-7C4F-88B4-B1F67B7B25B0}" presName="rootConnector" presStyleLbl="node3" presStyleIdx="0" presStyleCnt="3"/>
      <dgm:spPr/>
    </dgm:pt>
    <dgm:pt modelId="{9A2CF155-EB39-8645-BB08-462E5AC3BDFE}" type="pres">
      <dgm:prSet presAssocID="{367E0BBC-2F03-7C4F-88B4-B1F67B7B25B0}" presName="hierChild4" presStyleCnt="0"/>
      <dgm:spPr/>
    </dgm:pt>
    <dgm:pt modelId="{EB3C58A8-1B32-554B-894D-5BD524CC200D}" type="pres">
      <dgm:prSet presAssocID="{367E0BBC-2F03-7C4F-88B4-B1F67B7B25B0}" presName="hierChild5" presStyleCnt="0"/>
      <dgm:spPr/>
    </dgm:pt>
    <dgm:pt modelId="{129B7B10-25BB-4548-B180-7C14C6B43A7A}" type="pres">
      <dgm:prSet presAssocID="{B450E628-6E05-144F-80E4-05A74AE44C52}" presName="Name37" presStyleLbl="parChTrans1D3" presStyleIdx="1" presStyleCnt="3"/>
      <dgm:spPr/>
    </dgm:pt>
    <dgm:pt modelId="{9A5E3E36-0E10-A548-9305-C4693A7A1AAC}" type="pres">
      <dgm:prSet presAssocID="{D8B49956-5FEF-B44E-A8C1-E0C847D2263F}" presName="hierRoot2" presStyleCnt="0">
        <dgm:presLayoutVars>
          <dgm:hierBranch val="init"/>
        </dgm:presLayoutVars>
      </dgm:prSet>
      <dgm:spPr/>
    </dgm:pt>
    <dgm:pt modelId="{153ED8FD-9A1A-304F-B2C9-ECF896F9B340}" type="pres">
      <dgm:prSet presAssocID="{D8B49956-5FEF-B44E-A8C1-E0C847D2263F}" presName="rootComposite" presStyleCnt="0"/>
      <dgm:spPr/>
    </dgm:pt>
    <dgm:pt modelId="{46A26140-853D-674E-8FEC-3668B7755B71}" type="pres">
      <dgm:prSet presAssocID="{D8B49956-5FEF-B44E-A8C1-E0C847D2263F}" presName="rootText" presStyleLbl="node3" presStyleIdx="1" presStyleCnt="3">
        <dgm:presLayoutVars>
          <dgm:chPref val="3"/>
        </dgm:presLayoutVars>
      </dgm:prSet>
      <dgm:spPr/>
    </dgm:pt>
    <dgm:pt modelId="{39D17EDA-D95B-4349-BDD8-1F3A1ADFA638}" type="pres">
      <dgm:prSet presAssocID="{D8B49956-5FEF-B44E-A8C1-E0C847D2263F}" presName="rootConnector" presStyleLbl="node3" presStyleIdx="1" presStyleCnt="3"/>
      <dgm:spPr/>
    </dgm:pt>
    <dgm:pt modelId="{68F25BE2-121A-AD48-A2FF-82DE40696F27}" type="pres">
      <dgm:prSet presAssocID="{D8B49956-5FEF-B44E-A8C1-E0C847D2263F}" presName="hierChild4" presStyleCnt="0"/>
      <dgm:spPr/>
    </dgm:pt>
    <dgm:pt modelId="{D3E7A1A7-CB32-7E4B-A483-2182D5DA309D}" type="pres">
      <dgm:prSet presAssocID="{D8B49956-5FEF-B44E-A8C1-E0C847D2263F}" presName="hierChild5" presStyleCnt="0"/>
      <dgm:spPr/>
    </dgm:pt>
    <dgm:pt modelId="{22580DC5-F789-5444-90EB-15F5A19A1433}" type="pres">
      <dgm:prSet presAssocID="{1197B32D-21BE-DD49-8DA0-9E849C276A78}" presName="Name37" presStyleLbl="parChTrans1D3" presStyleIdx="2" presStyleCnt="3"/>
      <dgm:spPr/>
    </dgm:pt>
    <dgm:pt modelId="{EC08CE62-9710-5F4C-92C9-E7DDF692C0C9}" type="pres">
      <dgm:prSet presAssocID="{F5D0EAE6-8D41-5A4A-82F3-43619932FC61}" presName="hierRoot2" presStyleCnt="0">
        <dgm:presLayoutVars>
          <dgm:hierBranch val="init"/>
        </dgm:presLayoutVars>
      </dgm:prSet>
      <dgm:spPr/>
    </dgm:pt>
    <dgm:pt modelId="{AB43F441-3B54-B44B-98CF-411549E03556}" type="pres">
      <dgm:prSet presAssocID="{F5D0EAE6-8D41-5A4A-82F3-43619932FC61}" presName="rootComposite" presStyleCnt="0"/>
      <dgm:spPr/>
    </dgm:pt>
    <dgm:pt modelId="{E14833DF-1FBF-CD49-8AB4-C1DC5BCF7A21}" type="pres">
      <dgm:prSet presAssocID="{F5D0EAE6-8D41-5A4A-82F3-43619932FC61}" presName="rootText" presStyleLbl="node3" presStyleIdx="2" presStyleCnt="3">
        <dgm:presLayoutVars>
          <dgm:chPref val="3"/>
        </dgm:presLayoutVars>
      </dgm:prSet>
      <dgm:spPr/>
    </dgm:pt>
    <dgm:pt modelId="{047A6178-6FD0-3A4C-A3AB-E7C1F41647AF}" type="pres">
      <dgm:prSet presAssocID="{F5D0EAE6-8D41-5A4A-82F3-43619932FC61}" presName="rootConnector" presStyleLbl="node3" presStyleIdx="2" presStyleCnt="3"/>
      <dgm:spPr/>
    </dgm:pt>
    <dgm:pt modelId="{53B9156B-4666-384A-BC76-0DEE5920E1A2}" type="pres">
      <dgm:prSet presAssocID="{F5D0EAE6-8D41-5A4A-82F3-43619932FC61}" presName="hierChild4" presStyleCnt="0"/>
      <dgm:spPr/>
    </dgm:pt>
    <dgm:pt modelId="{EF7258F1-D68A-C241-A1F4-130EC55C3357}" type="pres">
      <dgm:prSet presAssocID="{4E3D96B9-C569-DD42-8683-B4534AAAF395}" presName="Name37" presStyleLbl="parChTrans1D4" presStyleIdx="0" presStyleCnt="4"/>
      <dgm:spPr/>
    </dgm:pt>
    <dgm:pt modelId="{3B7BDE22-FEAF-CC43-9800-705B2847604C}" type="pres">
      <dgm:prSet presAssocID="{08B8A4A2-1E4F-D84F-821A-CA2408388895}" presName="hierRoot2" presStyleCnt="0">
        <dgm:presLayoutVars>
          <dgm:hierBranch val="init"/>
        </dgm:presLayoutVars>
      </dgm:prSet>
      <dgm:spPr/>
    </dgm:pt>
    <dgm:pt modelId="{178461F4-69C9-A44D-A42C-58B1601BC834}" type="pres">
      <dgm:prSet presAssocID="{08B8A4A2-1E4F-D84F-821A-CA2408388895}" presName="rootComposite" presStyleCnt="0"/>
      <dgm:spPr/>
    </dgm:pt>
    <dgm:pt modelId="{74605B37-1BA4-C54B-BF03-A14129A5D2B2}" type="pres">
      <dgm:prSet presAssocID="{08B8A4A2-1E4F-D84F-821A-CA2408388895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68830297-7B72-FB43-AE4D-939470392FDD}" type="pres">
      <dgm:prSet presAssocID="{08B8A4A2-1E4F-D84F-821A-CA2408388895}" presName="rootConnector" presStyleLbl="node4" presStyleIdx="0" presStyleCnt="4"/>
      <dgm:spPr/>
    </dgm:pt>
    <dgm:pt modelId="{E895E4D1-B234-D24D-92ED-EA7E9EF0FDAF}" type="pres">
      <dgm:prSet presAssocID="{08B8A4A2-1E4F-D84F-821A-CA2408388895}" presName="hierChild4" presStyleCnt="0"/>
      <dgm:spPr/>
    </dgm:pt>
    <dgm:pt modelId="{EEC5B354-A53F-4F4A-9ADD-92A0FBDD6754}" type="pres">
      <dgm:prSet presAssocID="{08B8A4A2-1E4F-D84F-821A-CA2408388895}" presName="hierChild5" presStyleCnt="0"/>
      <dgm:spPr/>
    </dgm:pt>
    <dgm:pt modelId="{77B59C9A-4CDD-E449-B0D5-B01710AED520}" type="pres">
      <dgm:prSet presAssocID="{37625D6B-5555-EF46-A146-A9BDB5D7D34E}" presName="Name37" presStyleLbl="parChTrans1D4" presStyleIdx="1" presStyleCnt="4"/>
      <dgm:spPr/>
    </dgm:pt>
    <dgm:pt modelId="{7EBAC883-8DE2-854F-BEA4-4FE7945BB062}" type="pres">
      <dgm:prSet presAssocID="{D24298DB-689F-EB4B-8156-28758A96E5AB}" presName="hierRoot2" presStyleCnt="0">
        <dgm:presLayoutVars>
          <dgm:hierBranch val="init"/>
        </dgm:presLayoutVars>
      </dgm:prSet>
      <dgm:spPr/>
    </dgm:pt>
    <dgm:pt modelId="{D56649B0-6493-6A46-A7FA-22391E1B21EC}" type="pres">
      <dgm:prSet presAssocID="{D24298DB-689F-EB4B-8156-28758A96E5AB}" presName="rootComposite" presStyleCnt="0"/>
      <dgm:spPr/>
    </dgm:pt>
    <dgm:pt modelId="{77AF49D2-153B-2646-8AF6-22865AAA8318}" type="pres">
      <dgm:prSet presAssocID="{D24298DB-689F-EB4B-8156-28758A96E5AB}" presName="rootText" presStyleLbl="node4" presStyleIdx="1" presStyleCnt="4">
        <dgm:presLayoutVars>
          <dgm:chPref val="3"/>
        </dgm:presLayoutVars>
      </dgm:prSet>
      <dgm:spPr/>
    </dgm:pt>
    <dgm:pt modelId="{413B3B41-D403-424F-A599-D6A9888B09A6}" type="pres">
      <dgm:prSet presAssocID="{D24298DB-689F-EB4B-8156-28758A96E5AB}" presName="rootConnector" presStyleLbl="node4" presStyleIdx="1" presStyleCnt="4"/>
      <dgm:spPr/>
    </dgm:pt>
    <dgm:pt modelId="{0C9E2719-751F-E14F-9F1B-5BFF9893F976}" type="pres">
      <dgm:prSet presAssocID="{D24298DB-689F-EB4B-8156-28758A96E5AB}" presName="hierChild4" presStyleCnt="0"/>
      <dgm:spPr/>
    </dgm:pt>
    <dgm:pt modelId="{473FC96B-2C50-8D4D-BC23-078C14229A15}" type="pres">
      <dgm:prSet presAssocID="{D24298DB-689F-EB4B-8156-28758A96E5AB}" presName="hierChild5" presStyleCnt="0"/>
      <dgm:spPr/>
    </dgm:pt>
    <dgm:pt modelId="{D8C16C8D-88E9-C144-87B7-2913CD368B84}" type="pres">
      <dgm:prSet presAssocID="{85C2FA38-596A-964A-BF92-3208BB6A783B}" presName="Name37" presStyleLbl="parChTrans1D4" presStyleIdx="2" presStyleCnt="4"/>
      <dgm:spPr/>
    </dgm:pt>
    <dgm:pt modelId="{780D4B5B-9340-0340-9050-6B867E6CF7E4}" type="pres">
      <dgm:prSet presAssocID="{9EE8D0E1-26F7-7741-9D74-A2ECCCD8112A}" presName="hierRoot2" presStyleCnt="0">
        <dgm:presLayoutVars>
          <dgm:hierBranch val="init"/>
        </dgm:presLayoutVars>
      </dgm:prSet>
      <dgm:spPr/>
    </dgm:pt>
    <dgm:pt modelId="{C0B64764-3BA4-0B44-B19F-9A145D49D6C0}" type="pres">
      <dgm:prSet presAssocID="{9EE8D0E1-26F7-7741-9D74-A2ECCCD8112A}" presName="rootComposite" presStyleCnt="0"/>
      <dgm:spPr/>
    </dgm:pt>
    <dgm:pt modelId="{7D428EC3-1FF3-D944-B500-98167FA10E07}" type="pres">
      <dgm:prSet presAssocID="{9EE8D0E1-26F7-7741-9D74-A2ECCCD8112A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F365E479-8F87-F844-B5E8-3B66DBA1544B}" type="pres">
      <dgm:prSet presAssocID="{9EE8D0E1-26F7-7741-9D74-A2ECCCD8112A}" presName="rootConnector" presStyleLbl="node4" presStyleIdx="2" presStyleCnt="4"/>
      <dgm:spPr/>
    </dgm:pt>
    <dgm:pt modelId="{502F74F1-290A-CB4B-9A9F-AF7375C598EA}" type="pres">
      <dgm:prSet presAssocID="{9EE8D0E1-26F7-7741-9D74-A2ECCCD8112A}" presName="hierChild4" presStyleCnt="0"/>
      <dgm:spPr/>
    </dgm:pt>
    <dgm:pt modelId="{F98B37D9-387C-EA4B-BA39-E2981583DBBC}" type="pres">
      <dgm:prSet presAssocID="{9EE8D0E1-26F7-7741-9D74-A2ECCCD8112A}" presName="hierChild5" presStyleCnt="0"/>
      <dgm:spPr/>
    </dgm:pt>
    <dgm:pt modelId="{6CD5956B-AF79-D64A-B5F9-BB4D4D35027A}" type="pres">
      <dgm:prSet presAssocID="{41C64EFB-2167-104C-9E82-657C8EB1A75A}" presName="Name37" presStyleLbl="parChTrans1D4" presStyleIdx="3" presStyleCnt="4"/>
      <dgm:spPr/>
    </dgm:pt>
    <dgm:pt modelId="{A50465C4-98DA-2140-8B64-B2BB51A2CCC9}" type="pres">
      <dgm:prSet presAssocID="{08C37977-0586-6E4A-A524-4F6704C84CD4}" presName="hierRoot2" presStyleCnt="0">
        <dgm:presLayoutVars>
          <dgm:hierBranch val="init"/>
        </dgm:presLayoutVars>
      </dgm:prSet>
      <dgm:spPr/>
    </dgm:pt>
    <dgm:pt modelId="{EADFFFBB-6E01-2344-9787-30BDC31100F9}" type="pres">
      <dgm:prSet presAssocID="{08C37977-0586-6E4A-A524-4F6704C84CD4}" presName="rootComposite" presStyleCnt="0"/>
      <dgm:spPr/>
    </dgm:pt>
    <dgm:pt modelId="{33AB6317-A729-524B-AEEF-CE392398C5BB}" type="pres">
      <dgm:prSet presAssocID="{08C37977-0586-6E4A-A524-4F6704C84CD4}" presName="rootText" presStyleLbl="node4" presStyleIdx="3" presStyleCnt="4">
        <dgm:presLayoutVars>
          <dgm:chPref val="3"/>
        </dgm:presLayoutVars>
      </dgm:prSet>
      <dgm:spPr/>
    </dgm:pt>
    <dgm:pt modelId="{E80B584E-8BF7-944F-8627-500A56F1333B}" type="pres">
      <dgm:prSet presAssocID="{08C37977-0586-6E4A-A524-4F6704C84CD4}" presName="rootConnector" presStyleLbl="node4" presStyleIdx="3" presStyleCnt="4"/>
      <dgm:spPr/>
    </dgm:pt>
    <dgm:pt modelId="{3524259B-8C84-2D42-B857-1A49C1DF7C0D}" type="pres">
      <dgm:prSet presAssocID="{08C37977-0586-6E4A-A524-4F6704C84CD4}" presName="hierChild4" presStyleCnt="0"/>
      <dgm:spPr/>
    </dgm:pt>
    <dgm:pt modelId="{A94DF7F1-EC40-6F4E-947B-C42046B1702C}" type="pres">
      <dgm:prSet presAssocID="{08C37977-0586-6E4A-A524-4F6704C84CD4}" presName="hierChild5" presStyleCnt="0"/>
      <dgm:spPr/>
    </dgm:pt>
    <dgm:pt modelId="{CD5F3552-D666-D44F-BD27-D183D7285DB9}" type="pres">
      <dgm:prSet presAssocID="{F5D0EAE6-8D41-5A4A-82F3-43619932FC61}" presName="hierChild5" presStyleCnt="0"/>
      <dgm:spPr/>
    </dgm:pt>
    <dgm:pt modelId="{02885FA8-0012-F446-82CE-8F32BCAB5F77}" type="pres">
      <dgm:prSet presAssocID="{2E8650B5-BFC8-1344-BCE7-4F1E56E69B53}" presName="hierChild5" presStyleCnt="0"/>
      <dgm:spPr/>
    </dgm:pt>
    <dgm:pt modelId="{1A8DD30A-034E-754E-ADED-76A8453BC2B3}" type="pres">
      <dgm:prSet presAssocID="{446D08B8-D164-0945-A1BB-2E28396F0913}" presName="hierChild3" presStyleCnt="0"/>
      <dgm:spPr/>
    </dgm:pt>
  </dgm:ptLst>
  <dgm:cxnLst>
    <dgm:cxn modelId="{5C950F8F-EE12-8446-9B18-4F8F9B008A24}" type="presOf" srcId="{4E3D96B9-C569-DD42-8683-B4534AAAF395}" destId="{EF7258F1-D68A-C241-A1F4-130EC55C3357}" srcOrd="0" destOrd="0" presId="urn:microsoft.com/office/officeart/2005/8/layout/orgChart1"/>
    <dgm:cxn modelId="{C6EA37F1-7392-9243-8203-AB8FF04A2578}" type="presOf" srcId="{446D08B8-D164-0945-A1BB-2E28396F0913}" destId="{165A2BE9-F0D6-EB49-AF3D-232FBFFEB428}" srcOrd="0" destOrd="0" presId="urn:microsoft.com/office/officeart/2005/8/layout/orgChart1"/>
    <dgm:cxn modelId="{D00FD3B6-9440-6F4B-A697-4DDCDAC05F7E}" type="presOf" srcId="{DCC43BC6-C7D0-DF46-AF11-0C1B00B35B72}" destId="{5517296C-AC0F-D44B-B745-63C9EA7AF28E}" srcOrd="0" destOrd="0" presId="urn:microsoft.com/office/officeart/2005/8/layout/orgChart1"/>
    <dgm:cxn modelId="{67E10189-37C0-0641-8941-7C1902EA762C}" type="presOf" srcId="{3F7B5BE3-FAB9-B24B-AC7F-FEB0D9C4D40E}" destId="{B29C6E49-ED6F-0F44-BEE7-27718F31BED3}" srcOrd="0" destOrd="0" presId="urn:microsoft.com/office/officeart/2005/8/layout/orgChart1"/>
    <dgm:cxn modelId="{6B9B55F9-469A-8B4D-B95F-852D1DD45852}" type="presOf" srcId="{D3663840-E5AA-EA4E-8A93-AEEFACDE24B4}" destId="{2886ECD7-90A4-874B-B452-9E5BF878505F}" srcOrd="0" destOrd="0" presId="urn:microsoft.com/office/officeart/2005/8/layout/orgChart1"/>
    <dgm:cxn modelId="{EEE9774E-7498-BC47-BA3E-209DD032C8EF}" type="presOf" srcId="{B450E628-6E05-144F-80E4-05A74AE44C52}" destId="{129B7B10-25BB-4548-B180-7C14C6B43A7A}" srcOrd="0" destOrd="0" presId="urn:microsoft.com/office/officeart/2005/8/layout/orgChart1"/>
    <dgm:cxn modelId="{AE5B6B9E-291D-574D-8198-1B5F53894A24}" type="presOf" srcId="{9EE8D0E1-26F7-7741-9D74-A2ECCCD8112A}" destId="{7D428EC3-1FF3-D944-B500-98167FA10E07}" srcOrd="0" destOrd="0" presId="urn:microsoft.com/office/officeart/2005/8/layout/orgChart1"/>
    <dgm:cxn modelId="{0E0173ED-7BA2-6044-90DA-E136D8275BE3}" type="presOf" srcId="{08C37977-0586-6E4A-A524-4F6704C84CD4}" destId="{E80B584E-8BF7-944F-8627-500A56F1333B}" srcOrd="1" destOrd="0" presId="urn:microsoft.com/office/officeart/2005/8/layout/orgChart1"/>
    <dgm:cxn modelId="{A0A60D3B-77DD-F94A-9661-5793B7114787}" type="presOf" srcId="{08C37977-0586-6E4A-A524-4F6704C84CD4}" destId="{33AB6317-A729-524B-AEEF-CE392398C5BB}" srcOrd="0" destOrd="0" presId="urn:microsoft.com/office/officeart/2005/8/layout/orgChart1"/>
    <dgm:cxn modelId="{618CFB60-6977-304D-868B-E6201BDD37B7}" type="presOf" srcId="{8B5C0D60-167A-B144-AF9A-F181019CB04A}" destId="{0D448BA0-FE1A-E142-B11B-2A3A4E630BCD}" srcOrd="0" destOrd="0" presId="urn:microsoft.com/office/officeart/2005/8/layout/orgChart1"/>
    <dgm:cxn modelId="{BB98EA4A-9C69-B24C-8A85-A7346DF4F99C}" type="presOf" srcId="{367E0BBC-2F03-7C4F-88B4-B1F67B7B25B0}" destId="{1124EE4D-80C2-4B4E-A841-8ABBD7422F14}" srcOrd="0" destOrd="0" presId="urn:microsoft.com/office/officeart/2005/8/layout/orgChart1"/>
    <dgm:cxn modelId="{D53DDC69-35F0-D348-9AEB-0BB573060F21}" srcId="{2E8650B5-BFC8-1344-BCE7-4F1E56E69B53}" destId="{F5D0EAE6-8D41-5A4A-82F3-43619932FC61}" srcOrd="2" destOrd="0" parTransId="{1197B32D-21BE-DD49-8DA0-9E849C276A78}" sibTransId="{5421E196-B657-A04E-91F1-58C3459255EA}"/>
    <dgm:cxn modelId="{EB07E180-584A-E64C-B888-074D5E8E933E}" type="presOf" srcId="{D8B49956-5FEF-B44E-A8C1-E0C847D2263F}" destId="{39D17EDA-D95B-4349-BDD8-1F3A1ADFA638}" srcOrd="1" destOrd="0" presId="urn:microsoft.com/office/officeart/2005/8/layout/orgChart1"/>
    <dgm:cxn modelId="{FE2488D6-D192-1747-82BB-A655D3241FE3}" type="presOf" srcId="{D8B49956-5FEF-B44E-A8C1-E0C847D2263F}" destId="{46A26140-853D-674E-8FEC-3668B7755B71}" srcOrd="0" destOrd="0" presId="urn:microsoft.com/office/officeart/2005/8/layout/orgChart1"/>
    <dgm:cxn modelId="{4D9FD9A3-CE3F-EC45-A39B-4760A7FB585E}" type="presOf" srcId="{79BE2540-20F5-EE4A-9D12-8FAEC531FD19}" destId="{61B4745D-A130-054B-A47B-56A6CE7A115D}" srcOrd="0" destOrd="0" presId="urn:microsoft.com/office/officeart/2005/8/layout/orgChart1"/>
    <dgm:cxn modelId="{4789AC41-0872-B049-9F78-711D68BFC44F}" type="presOf" srcId="{8928242E-DEBC-8A41-A8A6-06EBED4D55EB}" destId="{E4E6D785-7D52-E84A-BC09-815697902822}" srcOrd="0" destOrd="0" presId="urn:microsoft.com/office/officeart/2005/8/layout/orgChart1"/>
    <dgm:cxn modelId="{05E2099F-3FDC-DD44-87B5-D334615E0277}" srcId="{2E8650B5-BFC8-1344-BCE7-4F1E56E69B53}" destId="{367E0BBC-2F03-7C4F-88B4-B1F67B7B25B0}" srcOrd="0" destOrd="0" parTransId="{DCC43BC6-C7D0-DF46-AF11-0C1B00B35B72}" sibTransId="{0F6E95F2-5B1E-954B-8CAC-8091BE282146}"/>
    <dgm:cxn modelId="{41618A33-0B82-424F-97D5-2438BC2486B7}" srcId="{446D08B8-D164-0945-A1BB-2E28396F0913}" destId="{8B5C0D60-167A-B144-AF9A-F181019CB04A}" srcOrd="0" destOrd="0" parTransId="{D3663840-E5AA-EA4E-8A93-AEEFACDE24B4}" sibTransId="{C75CB1FB-3B50-E64C-8631-3343E1121159}"/>
    <dgm:cxn modelId="{C109F23F-1103-3E42-BF5B-5BBD9EB6C610}" srcId="{F5D0EAE6-8D41-5A4A-82F3-43619932FC61}" destId="{D24298DB-689F-EB4B-8156-28758A96E5AB}" srcOrd="1" destOrd="0" parTransId="{37625D6B-5555-EF46-A146-A9BDB5D7D34E}" sibTransId="{CC73091E-2396-374E-AC9B-A3651F6C36BF}"/>
    <dgm:cxn modelId="{2EFA4684-41A2-CE45-8352-18FC3B6D382F}" type="presOf" srcId="{367E0BBC-2F03-7C4F-88B4-B1F67B7B25B0}" destId="{549B8EFB-1F1C-CB43-90F9-CF9083A1095A}" srcOrd="1" destOrd="0" presId="urn:microsoft.com/office/officeart/2005/8/layout/orgChart1"/>
    <dgm:cxn modelId="{2CF166BC-6EC7-474C-9EBD-3AC3921F0F3D}" type="presOf" srcId="{C6A919C1-0F3F-C243-88D5-86774B8705B2}" destId="{12ECAC3B-09A0-8D4C-BDD4-468FC220CC5E}" srcOrd="0" destOrd="0" presId="urn:microsoft.com/office/officeart/2005/8/layout/orgChart1"/>
    <dgm:cxn modelId="{47B86BB7-72DA-AB4D-B34A-35C0ACACB3E6}" srcId="{F5D0EAE6-8D41-5A4A-82F3-43619932FC61}" destId="{9EE8D0E1-26F7-7741-9D74-A2ECCCD8112A}" srcOrd="2" destOrd="0" parTransId="{85C2FA38-596A-964A-BF92-3208BB6A783B}" sibTransId="{008991B6-D069-3845-84AE-935C193E0088}"/>
    <dgm:cxn modelId="{B569AC80-E4AC-674D-A47B-32B413F5746E}" type="presOf" srcId="{9EE8D0E1-26F7-7741-9D74-A2ECCCD8112A}" destId="{F365E479-8F87-F844-B5E8-3B66DBA1544B}" srcOrd="1" destOrd="0" presId="urn:microsoft.com/office/officeart/2005/8/layout/orgChart1"/>
    <dgm:cxn modelId="{63497BA4-5500-8640-B0E1-92536FECA160}" type="presOf" srcId="{08B8A4A2-1E4F-D84F-821A-CA2408388895}" destId="{68830297-7B72-FB43-AE4D-939470392FDD}" srcOrd="1" destOrd="0" presId="urn:microsoft.com/office/officeart/2005/8/layout/orgChart1"/>
    <dgm:cxn modelId="{1E0E125E-4FD2-6C47-8E0B-59962F4051F2}" type="presOf" srcId="{2E8650B5-BFC8-1344-BCE7-4F1E56E69B53}" destId="{EB0505F7-26FA-4944-B193-BDEDB8995B28}" srcOrd="0" destOrd="0" presId="urn:microsoft.com/office/officeart/2005/8/layout/orgChart1"/>
    <dgm:cxn modelId="{734F5276-8471-8849-83F5-2E110E5B8FC6}" srcId="{D97285A8-06B3-494E-BAE8-A93AA5251C9F}" destId="{446D08B8-D164-0945-A1BB-2E28396F0913}" srcOrd="0" destOrd="0" parTransId="{A241F8AC-E034-6643-B5D7-294FFC6FA8F3}" sibTransId="{2F1438AC-2BFD-0749-A9C0-40F2CE78D6A3}"/>
    <dgm:cxn modelId="{3CD92E7B-CD84-2A46-80B5-7F07983130BB}" type="presOf" srcId="{2E8650B5-BFC8-1344-BCE7-4F1E56E69B53}" destId="{824A49F1-FDC2-7F4D-B3AD-11EB36FA4DF8}" srcOrd="1" destOrd="0" presId="urn:microsoft.com/office/officeart/2005/8/layout/orgChart1"/>
    <dgm:cxn modelId="{DACB3D9F-59D6-3E4D-9529-EC6EB893BCC3}" type="presOf" srcId="{D24298DB-689F-EB4B-8156-28758A96E5AB}" destId="{413B3B41-D403-424F-A599-D6A9888B09A6}" srcOrd="1" destOrd="0" presId="urn:microsoft.com/office/officeart/2005/8/layout/orgChart1"/>
    <dgm:cxn modelId="{EB4FA6CD-7AB7-7147-82C6-D48C662C9049}" srcId="{F5D0EAE6-8D41-5A4A-82F3-43619932FC61}" destId="{08B8A4A2-1E4F-D84F-821A-CA2408388895}" srcOrd="0" destOrd="0" parTransId="{4E3D96B9-C569-DD42-8683-B4534AAAF395}" sibTransId="{7A0E6807-A36C-D146-BBA2-0CAF81B341D2}"/>
    <dgm:cxn modelId="{DDC30F25-7380-EA49-8136-C21E81098321}" type="presOf" srcId="{D24298DB-689F-EB4B-8156-28758A96E5AB}" destId="{77AF49D2-153B-2646-8AF6-22865AAA8318}" srcOrd="0" destOrd="0" presId="urn:microsoft.com/office/officeart/2005/8/layout/orgChart1"/>
    <dgm:cxn modelId="{9A6E539B-AD40-0A4E-9FAD-06CDC3DE99A0}" type="presOf" srcId="{08B8A4A2-1E4F-D84F-821A-CA2408388895}" destId="{74605B37-1BA4-C54B-BF03-A14129A5D2B2}" srcOrd="0" destOrd="0" presId="urn:microsoft.com/office/officeart/2005/8/layout/orgChart1"/>
    <dgm:cxn modelId="{D36D6D02-B9EE-8549-AA5A-E80C83F2A704}" srcId="{446D08B8-D164-0945-A1BB-2E28396F0913}" destId="{3F7B5BE3-FAB9-B24B-AC7F-FEB0D9C4D40E}" srcOrd="1" destOrd="0" parTransId="{79BE2540-20F5-EE4A-9D12-8FAEC531FD19}" sibTransId="{6E2ECBD0-7EF0-FA40-97D9-172FFAB2D31B}"/>
    <dgm:cxn modelId="{A9D83E0E-73FC-334D-9AD4-A4B1DF8A2116}" type="presOf" srcId="{446D08B8-D164-0945-A1BB-2E28396F0913}" destId="{372DB5CF-B763-D242-BE5D-E7C3D31F14C5}" srcOrd="1" destOrd="0" presId="urn:microsoft.com/office/officeart/2005/8/layout/orgChart1"/>
    <dgm:cxn modelId="{E28E111E-48B4-6D45-BF3F-1B2D772CEC25}" type="presOf" srcId="{D97285A8-06B3-494E-BAE8-A93AA5251C9F}" destId="{94E97CDC-79BE-E942-8428-E9729AE7B382}" srcOrd="0" destOrd="0" presId="urn:microsoft.com/office/officeart/2005/8/layout/orgChart1"/>
    <dgm:cxn modelId="{41BC4E6E-5DED-7449-AC67-B88F377938B9}" srcId="{2E8650B5-BFC8-1344-BCE7-4F1E56E69B53}" destId="{D8B49956-5FEF-B44E-A8C1-E0C847D2263F}" srcOrd="1" destOrd="0" parTransId="{B450E628-6E05-144F-80E4-05A74AE44C52}" sibTransId="{8ADA90C7-25B0-D14B-9DDF-162FD733A602}"/>
    <dgm:cxn modelId="{5F30569D-A2EB-904C-B90A-2FEDF59FBB9E}" type="presOf" srcId="{F5D0EAE6-8D41-5A4A-82F3-43619932FC61}" destId="{047A6178-6FD0-3A4C-A3AB-E7C1F41647AF}" srcOrd="1" destOrd="0" presId="urn:microsoft.com/office/officeart/2005/8/layout/orgChart1"/>
    <dgm:cxn modelId="{52C81042-ACFA-AE4B-BC2C-E2288FDEA54A}" type="presOf" srcId="{1197B32D-21BE-DD49-8DA0-9E849C276A78}" destId="{22580DC5-F789-5444-90EB-15F5A19A1433}" srcOrd="0" destOrd="0" presId="urn:microsoft.com/office/officeart/2005/8/layout/orgChart1"/>
    <dgm:cxn modelId="{E5EB91BD-4993-7046-A1E8-F0E20C503E45}" srcId="{446D08B8-D164-0945-A1BB-2E28396F0913}" destId="{2E8650B5-BFC8-1344-BCE7-4F1E56E69B53}" srcOrd="3" destOrd="0" parTransId="{8928242E-DEBC-8A41-A8A6-06EBED4D55EB}" sibTransId="{336B64A3-9DFB-6A4B-BA3B-359C173B2850}"/>
    <dgm:cxn modelId="{323EB567-6773-3F46-AF62-2B71FA69713C}" type="presOf" srcId="{F5D0EAE6-8D41-5A4A-82F3-43619932FC61}" destId="{E14833DF-1FBF-CD49-8AB4-C1DC5BCF7A21}" srcOrd="0" destOrd="0" presId="urn:microsoft.com/office/officeart/2005/8/layout/orgChart1"/>
    <dgm:cxn modelId="{6941572F-1818-354C-A8CD-D2C9AE120421}" type="presOf" srcId="{85C2FA38-596A-964A-BF92-3208BB6A783B}" destId="{D8C16C8D-88E9-C144-87B7-2913CD368B84}" srcOrd="0" destOrd="0" presId="urn:microsoft.com/office/officeart/2005/8/layout/orgChart1"/>
    <dgm:cxn modelId="{086B31EC-4589-1A4F-B842-B29910C244BA}" type="presOf" srcId="{C6A919C1-0F3F-C243-88D5-86774B8705B2}" destId="{DED28BBD-80B1-9843-B84F-D7800E7974E9}" srcOrd="1" destOrd="0" presId="urn:microsoft.com/office/officeart/2005/8/layout/orgChart1"/>
    <dgm:cxn modelId="{20573A4B-DAA3-6B4C-AB2B-2181A7C806DF}" type="presOf" srcId="{3F7B5BE3-FAB9-B24B-AC7F-FEB0D9C4D40E}" destId="{14B2F5A5-B6FB-A24F-A388-461754FE5462}" srcOrd="1" destOrd="0" presId="urn:microsoft.com/office/officeart/2005/8/layout/orgChart1"/>
    <dgm:cxn modelId="{2D1B908E-2C20-0548-8249-01A6403480A4}" type="presOf" srcId="{CB0017E2-6265-564F-88EA-BA114FCC69AB}" destId="{5190DA4F-0AE5-9A49-8C2A-01258042080E}" srcOrd="0" destOrd="0" presId="urn:microsoft.com/office/officeart/2005/8/layout/orgChart1"/>
    <dgm:cxn modelId="{1FFC4395-5F71-E941-A840-780CF1678AC5}" srcId="{446D08B8-D164-0945-A1BB-2E28396F0913}" destId="{C6A919C1-0F3F-C243-88D5-86774B8705B2}" srcOrd="2" destOrd="0" parTransId="{CB0017E2-6265-564F-88EA-BA114FCC69AB}" sibTransId="{A770D5F2-86DB-9B45-AE83-A79F94D38B96}"/>
    <dgm:cxn modelId="{2DF1CB9A-CF8E-264C-BC79-3A9A90B58191}" type="presOf" srcId="{37625D6B-5555-EF46-A146-A9BDB5D7D34E}" destId="{77B59C9A-4CDD-E449-B0D5-B01710AED520}" srcOrd="0" destOrd="0" presId="urn:microsoft.com/office/officeart/2005/8/layout/orgChart1"/>
    <dgm:cxn modelId="{958C0C28-BD9F-D84B-B1CE-A60AB85E2BA3}" srcId="{F5D0EAE6-8D41-5A4A-82F3-43619932FC61}" destId="{08C37977-0586-6E4A-A524-4F6704C84CD4}" srcOrd="3" destOrd="0" parTransId="{41C64EFB-2167-104C-9E82-657C8EB1A75A}" sibTransId="{7FD7DE98-EF96-964C-9200-95756FC4C30E}"/>
    <dgm:cxn modelId="{66640D69-4EBF-B140-BAD8-E19CC53F3662}" type="presOf" srcId="{41C64EFB-2167-104C-9E82-657C8EB1A75A}" destId="{6CD5956B-AF79-D64A-B5F9-BB4D4D35027A}" srcOrd="0" destOrd="0" presId="urn:microsoft.com/office/officeart/2005/8/layout/orgChart1"/>
    <dgm:cxn modelId="{DF9237E4-85B6-8247-BEAE-A56806F8CAA7}" type="presOf" srcId="{8B5C0D60-167A-B144-AF9A-F181019CB04A}" destId="{0B3925F5-F120-AB47-AE31-37163682C5EE}" srcOrd="1" destOrd="0" presId="urn:microsoft.com/office/officeart/2005/8/layout/orgChart1"/>
    <dgm:cxn modelId="{BD1579D5-43BD-E949-8EB9-7E84CC8BE9BC}" type="presParOf" srcId="{94E97CDC-79BE-E942-8428-E9729AE7B382}" destId="{8B2464AC-C7A8-0948-8847-F25C1ABA7232}" srcOrd="0" destOrd="0" presId="urn:microsoft.com/office/officeart/2005/8/layout/orgChart1"/>
    <dgm:cxn modelId="{DD93B7CA-D1F4-5B4F-9D31-CAC7B0AF7492}" type="presParOf" srcId="{8B2464AC-C7A8-0948-8847-F25C1ABA7232}" destId="{0B1E9011-435E-CB4F-8EBB-1F84CF9F3292}" srcOrd="0" destOrd="0" presId="urn:microsoft.com/office/officeart/2005/8/layout/orgChart1"/>
    <dgm:cxn modelId="{7A5FAA2E-9D14-FC44-BD60-E5484E765DDA}" type="presParOf" srcId="{0B1E9011-435E-CB4F-8EBB-1F84CF9F3292}" destId="{165A2BE9-F0D6-EB49-AF3D-232FBFFEB428}" srcOrd="0" destOrd="0" presId="urn:microsoft.com/office/officeart/2005/8/layout/orgChart1"/>
    <dgm:cxn modelId="{6E7468DC-028D-3842-9316-97AF4B071861}" type="presParOf" srcId="{0B1E9011-435E-CB4F-8EBB-1F84CF9F3292}" destId="{372DB5CF-B763-D242-BE5D-E7C3D31F14C5}" srcOrd="1" destOrd="0" presId="urn:microsoft.com/office/officeart/2005/8/layout/orgChart1"/>
    <dgm:cxn modelId="{E1735689-89EC-9B4C-B7DE-567041B34729}" type="presParOf" srcId="{8B2464AC-C7A8-0948-8847-F25C1ABA7232}" destId="{2A30DCB9-DEA9-C54B-B3DE-C22EAFC000D8}" srcOrd="1" destOrd="0" presId="urn:microsoft.com/office/officeart/2005/8/layout/orgChart1"/>
    <dgm:cxn modelId="{7C8F54F0-151F-9846-A2D9-2BDDA7447390}" type="presParOf" srcId="{2A30DCB9-DEA9-C54B-B3DE-C22EAFC000D8}" destId="{2886ECD7-90A4-874B-B452-9E5BF878505F}" srcOrd="0" destOrd="0" presId="urn:microsoft.com/office/officeart/2005/8/layout/orgChart1"/>
    <dgm:cxn modelId="{0BFE62A4-3EC9-6748-9053-934CD8699367}" type="presParOf" srcId="{2A30DCB9-DEA9-C54B-B3DE-C22EAFC000D8}" destId="{F92E8240-A6AB-044F-89C1-15046A18152D}" srcOrd="1" destOrd="0" presId="urn:microsoft.com/office/officeart/2005/8/layout/orgChart1"/>
    <dgm:cxn modelId="{E4698DD3-7DB0-E742-BE17-BCFD256050B9}" type="presParOf" srcId="{F92E8240-A6AB-044F-89C1-15046A18152D}" destId="{0E7C5B47-F7F7-3D4F-9EA9-D1E2DCAEB558}" srcOrd="0" destOrd="0" presId="urn:microsoft.com/office/officeart/2005/8/layout/orgChart1"/>
    <dgm:cxn modelId="{13C25FCD-25F4-6347-B652-FA970C59723D}" type="presParOf" srcId="{0E7C5B47-F7F7-3D4F-9EA9-D1E2DCAEB558}" destId="{0D448BA0-FE1A-E142-B11B-2A3A4E630BCD}" srcOrd="0" destOrd="0" presId="urn:microsoft.com/office/officeart/2005/8/layout/orgChart1"/>
    <dgm:cxn modelId="{E4D7C720-E48D-6B4C-A9F6-CF2A2E7E7B45}" type="presParOf" srcId="{0E7C5B47-F7F7-3D4F-9EA9-D1E2DCAEB558}" destId="{0B3925F5-F120-AB47-AE31-37163682C5EE}" srcOrd="1" destOrd="0" presId="urn:microsoft.com/office/officeart/2005/8/layout/orgChart1"/>
    <dgm:cxn modelId="{0DE98C8E-11EB-C94A-90D3-5D2D293E00AC}" type="presParOf" srcId="{F92E8240-A6AB-044F-89C1-15046A18152D}" destId="{A846D755-1855-714C-9CD2-68C0130D4335}" srcOrd="1" destOrd="0" presId="urn:microsoft.com/office/officeart/2005/8/layout/orgChart1"/>
    <dgm:cxn modelId="{80A1E8A9-E1D5-EB40-BE1B-10D231448DA2}" type="presParOf" srcId="{F92E8240-A6AB-044F-89C1-15046A18152D}" destId="{B5B88F4C-7F1F-E94E-8CF5-FCCB6D1B80DC}" srcOrd="2" destOrd="0" presId="urn:microsoft.com/office/officeart/2005/8/layout/orgChart1"/>
    <dgm:cxn modelId="{D710C689-DCAA-4944-BF53-21509B703262}" type="presParOf" srcId="{2A30DCB9-DEA9-C54B-B3DE-C22EAFC000D8}" destId="{61B4745D-A130-054B-A47B-56A6CE7A115D}" srcOrd="2" destOrd="0" presId="urn:microsoft.com/office/officeart/2005/8/layout/orgChart1"/>
    <dgm:cxn modelId="{769E0853-7E58-1C4C-9030-1A8CAF79F126}" type="presParOf" srcId="{2A30DCB9-DEA9-C54B-B3DE-C22EAFC000D8}" destId="{BD496668-28AA-804B-9FB7-DD3E37D8DDFB}" srcOrd="3" destOrd="0" presId="urn:microsoft.com/office/officeart/2005/8/layout/orgChart1"/>
    <dgm:cxn modelId="{2E306FAA-F597-3A46-9228-5377DC780721}" type="presParOf" srcId="{BD496668-28AA-804B-9FB7-DD3E37D8DDFB}" destId="{7640E969-7B3A-CD4A-A46C-F59E0A29028B}" srcOrd="0" destOrd="0" presId="urn:microsoft.com/office/officeart/2005/8/layout/orgChart1"/>
    <dgm:cxn modelId="{1DE87D58-7FB9-9E4B-BD56-3DC3240D9D59}" type="presParOf" srcId="{7640E969-7B3A-CD4A-A46C-F59E0A29028B}" destId="{B29C6E49-ED6F-0F44-BEE7-27718F31BED3}" srcOrd="0" destOrd="0" presId="urn:microsoft.com/office/officeart/2005/8/layout/orgChart1"/>
    <dgm:cxn modelId="{938AB135-6063-3046-B13A-228D2C24C620}" type="presParOf" srcId="{7640E969-7B3A-CD4A-A46C-F59E0A29028B}" destId="{14B2F5A5-B6FB-A24F-A388-461754FE5462}" srcOrd="1" destOrd="0" presId="urn:microsoft.com/office/officeart/2005/8/layout/orgChart1"/>
    <dgm:cxn modelId="{CB22670F-9C03-C741-AA21-5C0150F167F1}" type="presParOf" srcId="{BD496668-28AA-804B-9FB7-DD3E37D8DDFB}" destId="{0B5CA867-3D8C-424F-B0B3-BCDB69D1DBFE}" srcOrd="1" destOrd="0" presId="urn:microsoft.com/office/officeart/2005/8/layout/orgChart1"/>
    <dgm:cxn modelId="{DCAA2210-2E71-6C46-B0D1-25B5228CAFE3}" type="presParOf" srcId="{BD496668-28AA-804B-9FB7-DD3E37D8DDFB}" destId="{84C875BB-F585-9841-8FCB-640246ADACD2}" srcOrd="2" destOrd="0" presId="urn:microsoft.com/office/officeart/2005/8/layout/orgChart1"/>
    <dgm:cxn modelId="{FBFD7F7A-76FD-5B4B-AC78-9F47143522C2}" type="presParOf" srcId="{2A30DCB9-DEA9-C54B-B3DE-C22EAFC000D8}" destId="{5190DA4F-0AE5-9A49-8C2A-01258042080E}" srcOrd="4" destOrd="0" presId="urn:microsoft.com/office/officeart/2005/8/layout/orgChart1"/>
    <dgm:cxn modelId="{AE317CA7-4362-7C49-A0B8-3C9D108973C7}" type="presParOf" srcId="{2A30DCB9-DEA9-C54B-B3DE-C22EAFC000D8}" destId="{F730A504-4B8F-3A4E-8726-461F6EA8CB32}" srcOrd="5" destOrd="0" presId="urn:microsoft.com/office/officeart/2005/8/layout/orgChart1"/>
    <dgm:cxn modelId="{98C15078-4479-3D46-BCAB-2A689A0A51CC}" type="presParOf" srcId="{F730A504-4B8F-3A4E-8726-461F6EA8CB32}" destId="{CCFEE002-33A6-5E4C-81E2-6DECF30F6C37}" srcOrd="0" destOrd="0" presId="urn:microsoft.com/office/officeart/2005/8/layout/orgChart1"/>
    <dgm:cxn modelId="{7EA25070-37AA-AE4E-8DBA-D21C30FC26EF}" type="presParOf" srcId="{CCFEE002-33A6-5E4C-81E2-6DECF30F6C37}" destId="{12ECAC3B-09A0-8D4C-BDD4-468FC220CC5E}" srcOrd="0" destOrd="0" presId="urn:microsoft.com/office/officeart/2005/8/layout/orgChart1"/>
    <dgm:cxn modelId="{06E4A4C0-5515-664F-8D22-4E6121250573}" type="presParOf" srcId="{CCFEE002-33A6-5E4C-81E2-6DECF30F6C37}" destId="{DED28BBD-80B1-9843-B84F-D7800E7974E9}" srcOrd="1" destOrd="0" presId="urn:microsoft.com/office/officeart/2005/8/layout/orgChart1"/>
    <dgm:cxn modelId="{96E0C7EB-A114-FA45-A014-8AF075B68249}" type="presParOf" srcId="{F730A504-4B8F-3A4E-8726-461F6EA8CB32}" destId="{DBD4CE19-CB0F-BA4C-A0BB-AEEEE800E378}" srcOrd="1" destOrd="0" presId="urn:microsoft.com/office/officeart/2005/8/layout/orgChart1"/>
    <dgm:cxn modelId="{4AA654FA-4181-334C-97D1-00D88E5284A2}" type="presParOf" srcId="{F730A504-4B8F-3A4E-8726-461F6EA8CB32}" destId="{443B47E8-CC6E-524D-99E1-45765FB60100}" srcOrd="2" destOrd="0" presId="urn:microsoft.com/office/officeart/2005/8/layout/orgChart1"/>
    <dgm:cxn modelId="{A2D72B6B-4BF3-4446-9FAA-9B44D7853380}" type="presParOf" srcId="{2A30DCB9-DEA9-C54B-B3DE-C22EAFC000D8}" destId="{E4E6D785-7D52-E84A-BC09-815697902822}" srcOrd="6" destOrd="0" presId="urn:microsoft.com/office/officeart/2005/8/layout/orgChart1"/>
    <dgm:cxn modelId="{DFD18025-B68B-654C-8C77-065DD6597F68}" type="presParOf" srcId="{2A30DCB9-DEA9-C54B-B3DE-C22EAFC000D8}" destId="{340CF9CC-7C97-1C48-8201-E3838EDB0C50}" srcOrd="7" destOrd="0" presId="urn:microsoft.com/office/officeart/2005/8/layout/orgChart1"/>
    <dgm:cxn modelId="{614CEDCD-4E19-D84A-8E1F-443725FFF668}" type="presParOf" srcId="{340CF9CC-7C97-1C48-8201-E3838EDB0C50}" destId="{5D6DE6A6-782B-874D-B0BA-2C5A0CCCEB33}" srcOrd="0" destOrd="0" presId="urn:microsoft.com/office/officeart/2005/8/layout/orgChart1"/>
    <dgm:cxn modelId="{F962F65F-5E19-AF44-805A-73E620FD6CDB}" type="presParOf" srcId="{5D6DE6A6-782B-874D-B0BA-2C5A0CCCEB33}" destId="{EB0505F7-26FA-4944-B193-BDEDB8995B28}" srcOrd="0" destOrd="0" presId="urn:microsoft.com/office/officeart/2005/8/layout/orgChart1"/>
    <dgm:cxn modelId="{9C16C5E6-579F-C34F-AC2E-AD02105B8692}" type="presParOf" srcId="{5D6DE6A6-782B-874D-B0BA-2C5A0CCCEB33}" destId="{824A49F1-FDC2-7F4D-B3AD-11EB36FA4DF8}" srcOrd="1" destOrd="0" presId="urn:microsoft.com/office/officeart/2005/8/layout/orgChart1"/>
    <dgm:cxn modelId="{C960F053-D318-684D-A6B0-B9591BBBFF7D}" type="presParOf" srcId="{340CF9CC-7C97-1C48-8201-E3838EDB0C50}" destId="{A0A473C9-4E54-A940-9CAC-283B6911D71E}" srcOrd="1" destOrd="0" presId="urn:microsoft.com/office/officeart/2005/8/layout/orgChart1"/>
    <dgm:cxn modelId="{37A29C3D-808C-0346-B940-B318F18314C0}" type="presParOf" srcId="{A0A473C9-4E54-A940-9CAC-283B6911D71E}" destId="{5517296C-AC0F-D44B-B745-63C9EA7AF28E}" srcOrd="0" destOrd="0" presId="urn:microsoft.com/office/officeart/2005/8/layout/orgChart1"/>
    <dgm:cxn modelId="{AED0BE1E-E6CC-7044-954A-B2C1A5706FC0}" type="presParOf" srcId="{A0A473C9-4E54-A940-9CAC-283B6911D71E}" destId="{A00F6E5B-346D-9F41-BDF1-071B58AAC914}" srcOrd="1" destOrd="0" presId="urn:microsoft.com/office/officeart/2005/8/layout/orgChart1"/>
    <dgm:cxn modelId="{65C027D9-B70C-ED40-9239-D764E892B21F}" type="presParOf" srcId="{A00F6E5B-346D-9F41-BDF1-071B58AAC914}" destId="{A2035CDF-1C61-D246-977B-12852805D9B3}" srcOrd="0" destOrd="0" presId="urn:microsoft.com/office/officeart/2005/8/layout/orgChart1"/>
    <dgm:cxn modelId="{F2B5C716-4D88-2D44-A685-DBFC17D91089}" type="presParOf" srcId="{A2035CDF-1C61-D246-977B-12852805D9B3}" destId="{1124EE4D-80C2-4B4E-A841-8ABBD7422F14}" srcOrd="0" destOrd="0" presId="urn:microsoft.com/office/officeart/2005/8/layout/orgChart1"/>
    <dgm:cxn modelId="{C517369A-0D88-F940-811A-DA2C88172D26}" type="presParOf" srcId="{A2035CDF-1C61-D246-977B-12852805D9B3}" destId="{549B8EFB-1F1C-CB43-90F9-CF9083A1095A}" srcOrd="1" destOrd="0" presId="urn:microsoft.com/office/officeart/2005/8/layout/orgChart1"/>
    <dgm:cxn modelId="{57A97D6A-F988-C54F-8500-B46ED292208A}" type="presParOf" srcId="{A00F6E5B-346D-9F41-BDF1-071B58AAC914}" destId="{9A2CF155-EB39-8645-BB08-462E5AC3BDFE}" srcOrd="1" destOrd="0" presId="urn:microsoft.com/office/officeart/2005/8/layout/orgChart1"/>
    <dgm:cxn modelId="{CB07DB3D-0927-CC4F-8546-6405627EE435}" type="presParOf" srcId="{A00F6E5B-346D-9F41-BDF1-071B58AAC914}" destId="{EB3C58A8-1B32-554B-894D-5BD524CC200D}" srcOrd="2" destOrd="0" presId="urn:microsoft.com/office/officeart/2005/8/layout/orgChart1"/>
    <dgm:cxn modelId="{448A93CB-3024-2C40-A5C1-A21DC57DCB56}" type="presParOf" srcId="{A0A473C9-4E54-A940-9CAC-283B6911D71E}" destId="{129B7B10-25BB-4548-B180-7C14C6B43A7A}" srcOrd="2" destOrd="0" presId="urn:microsoft.com/office/officeart/2005/8/layout/orgChart1"/>
    <dgm:cxn modelId="{1C1DD1B9-681B-D445-A94F-24ECAE677E18}" type="presParOf" srcId="{A0A473C9-4E54-A940-9CAC-283B6911D71E}" destId="{9A5E3E36-0E10-A548-9305-C4693A7A1AAC}" srcOrd="3" destOrd="0" presId="urn:microsoft.com/office/officeart/2005/8/layout/orgChart1"/>
    <dgm:cxn modelId="{BE3A7DB1-75A0-344A-90EB-C0A4A4D3764E}" type="presParOf" srcId="{9A5E3E36-0E10-A548-9305-C4693A7A1AAC}" destId="{153ED8FD-9A1A-304F-B2C9-ECF896F9B340}" srcOrd="0" destOrd="0" presId="urn:microsoft.com/office/officeart/2005/8/layout/orgChart1"/>
    <dgm:cxn modelId="{E55CC813-D553-6647-B00D-62CC35F445E3}" type="presParOf" srcId="{153ED8FD-9A1A-304F-B2C9-ECF896F9B340}" destId="{46A26140-853D-674E-8FEC-3668B7755B71}" srcOrd="0" destOrd="0" presId="urn:microsoft.com/office/officeart/2005/8/layout/orgChart1"/>
    <dgm:cxn modelId="{3085370E-A296-9E47-B6C9-498B82FC0DB3}" type="presParOf" srcId="{153ED8FD-9A1A-304F-B2C9-ECF896F9B340}" destId="{39D17EDA-D95B-4349-BDD8-1F3A1ADFA638}" srcOrd="1" destOrd="0" presId="urn:microsoft.com/office/officeart/2005/8/layout/orgChart1"/>
    <dgm:cxn modelId="{039796C2-F884-7541-B3D4-432C2C55F246}" type="presParOf" srcId="{9A5E3E36-0E10-A548-9305-C4693A7A1AAC}" destId="{68F25BE2-121A-AD48-A2FF-82DE40696F27}" srcOrd="1" destOrd="0" presId="urn:microsoft.com/office/officeart/2005/8/layout/orgChart1"/>
    <dgm:cxn modelId="{7B87FDBE-F8F9-E642-9FC4-C87ADBA2DA9E}" type="presParOf" srcId="{9A5E3E36-0E10-A548-9305-C4693A7A1AAC}" destId="{D3E7A1A7-CB32-7E4B-A483-2182D5DA309D}" srcOrd="2" destOrd="0" presId="urn:microsoft.com/office/officeart/2005/8/layout/orgChart1"/>
    <dgm:cxn modelId="{3BC023F0-8512-5E4A-8F3B-8A72CF0CE9E9}" type="presParOf" srcId="{A0A473C9-4E54-A940-9CAC-283B6911D71E}" destId="{22580DC5-F789-5444-90EB-15F5A19A1433}" srcOrd="4" destOrd="0" presId="urn:microsoft.com/office/officeart/2005/8/layout/orgChart1"/>
    <dgm:cxn modelId="{A785800A-9118-9F4C-BB90-73F3C3D4D532}" type="presParOf" srcId="{A0A473C9-4E54-A940-9CAC-283B6911D71E}" destId="{EC08CE62-9710-5F4C-92C9-E7DDF692C0C9}" srcOrd="5" destOrd="0" presId="urn:microsoft.com/office/officeart/2005/8/layout/orgChart1"/>
    <dgm:cxn modelId="{FFE29CB6-FDAA-A446-BD8D-79D1CE189590}" type="presParOf" srcId="{EC08CE62-9710-5F4C-92C9-E7DDF692C0C9}" destId="{AB43F441-3B54-B44B-98CF-411549E03556}" srcOrd="0" destOrd="0" presId="urn:microsoft.com/office/officeart/2005/8/layout/orgChart1"/>
    <dgm:cxn modelId="{7C6F1D47-FF5C-EF43-8A17-6CDB8A9A1E57}" type="presParOf" srcId="{AB43F441-3B54-B44B-98CF-411549E03556}" destId="{E14833DF-1FBF-CD49-8AB4-C1DC5BCF7A21}" srcOrd="0" destOrd="0" presId="urn:microsoft.com/office/officeart/2005/8/layout/orgChart1"/>
    <dgm:cxn modelId="{069A3A0C-3D4F-9B4E-B6E6-065469E24B25}" type="presParOf" srcId="{AB43F441-3B54-B44B-98CF-411549E03556}" destId="{047A6178-6FD0-3A4C-A3AB-E7C1F41647AF}" srcOrd="1" destOrd="0" presId="urn:microsoft.com/office/officeart/2005/8/layout/orgChart1"/>
    <dgm:cxn modelId="{BB5C4DB3-B79A-3B41-97DE-C614E6EC797C}" type="presParOf" srcId="{EC08CE62-9710-5F4C-92C9-E7DDF692C0C9}" destId="{53B9156B-4666-384A-BC76-0DEE5920E1A2}" srcOrd="1" destOrd="0" presId="urn:microsoft.com/office/officeart/2005/8/layout/orgChart1"/>
    <dgm:cxn modelId="{7926FA89-2AD7-3843-96E7-077AE504E057}" type="presParOf" srcId="{53B9156B-4666-384A-BC76-0DEE5920E1A2}" destId="{EF7258F1-D68A-C241-A1F4-130EC55C3357}" srcOrd="0" destOrd="0" presId="urn:microsoft.com/office/officeart/2005/8/layout/orgChart1"/>
    <dgm:cxn modelId="{D2EC2791-8F51-1F44-92DC-92477C1B78E1}" type="presParOf" srcId="{53B9156B-4666-384A-BC76-0DEE5920E1A2}" destId="{3B7BDE22-FEAF-CC43-9800-705B2847604C}" srcOrd="1" destOrd="0" presId="urn:microsoft.com/office/officeart/2005/8/layout/orgChart1"/>
    <dgm:cxn modelId="{C6CC4406-54D4-584A-952F-ED1F875654DD}" type="presParOf" srcId="{3B7BDE22-FEAF-CC43-9800-705B2847604C}" destId="{178461F4-69C9-A44D-A42C-58B1601BC834}" srcOrd="0" destOrd="0" presId="urn:microsoft.com/office/officeart/2005/8/layout/orgChart1"/>
    <dgm:cxn modelId="{C164C2CD-A877-C94E-ABAB-6551D78312B5}" type="presParOf" srcId="{178461F4-69C9-A44D-A42C-58B1601BC834}" destId="{74605B37-1BA4-C54B-BF03-A14129A5D2B2}" srcOrd="0" destOrd="0" presId="urn:microsoft.com/office/officeart/2005/8/layout/orgChart1"/>
    <dgm:cxn modelId="{815F4ACC-93C9-CF4E-A237-3D6436E43CD8}" type="presParOf" srcId="{178461F4-69C9-A44D-A42C-58B1601BC834}" destId="{68830297-7B72-FB43-AE4D-939470392FDD}" srcOrd="1" destOrd="0" presId="urn:microsoft.com/office/officeart/2005/8/layout/orgChart1"/>
    <dgm:cxn modelId="{7DE7B64C-1333-7347-8169-F747E2DF1EA2}" type="presParOf" srcId="{3B7BDE22-FEAF-CC43-9800-705B2847604C}" destId="{E895E4D1-B234-D24D-92ED-EA7E9EF0FDAF}" srcOrd="1" destOrd="0" presId="urn:microsoft.com/office/officeart/2005/8/layout/orgChart1"/>
    <dgm:cxn modelId="{BD3C61FA-F9E3-6449-89E7-3AE2B69FE9AA}" type="presParOf" srcId="{3B7BDE22-FEAF-CC43-9800-705B2847604C}" destId="{EEC5B354-A53F-4F4A-9ADD-92A0FBDD6754}" srcOrd="2" destOrd="0" presId="urn:microsoft.com/office/officeart/2005/8/layout/orgChart1"/>
    <dgm:cxn modelId="{36BAFD99-4496-3641-A831-D9EE9A0AFA3B}" type="presParOf" srcId="{53B9156B-4666-384A-BC76-0DEE5920E1A2}" destId="{77B59C9A-4CDD-E449-B0D5-B01710AED520}" srcOrd="2" destOrd="0" presId="urn:microsoft.com/office/officeart/2005/8/layout/orgChart1"/>
    <dgm:cxn modelId="{DE46F1CE-3B3C-4D47-A1D9-E8CAA29197B5}" type="presParOf" srcId="{53B9156B-4666-384A-BC76-0DEE5920E1A2}" destId="{7EBAC883-8DE2-854F-BEA4-4FE7945BB062}" srcOrd="3" destOrd="0" presId="urn:microsoft.com/office/officeart/2005/8/layout/orgChart1"/>
    <dgm:cxn modelId="{FF29302A-7936-CB45-BB32-7A2766FFDCF0}" type="presParOf" srcId="{7EBAC883-8DE2-854F-BEA4-4FE7945BB062}" destId="{D56649B0-6493-6A46-A7FA-22391E1B21EC}" srcOrd="0" destOrd="0" presId="urn:microsoft.com/office/officeart/2005/8/layout/orgChart1"/>
    <dgm:cxn modelId="{DC53C82F-4DEA-8B48-8202-F56DCD94EA32}" type="presParOf" srcId="{D56649B0-6493-6A46-A7FA-22391E1B21EC}" destId="{77AF49D2-153B-2646-8AF6-22865AAA8318}" srcOrd="0" destOrd="0" presId="urn:microsoft.com/office/officeart/2005/8/layout/orgChart1"/>
    <dgm:cxn modelId="{A4D9036B-2D69-4041-9409-A81EFE7C7AD3}" type="presParOf" srcId="{D56649B0-6493-6A46-A7FA-22391E1B21EC}" destId="{413B3B41-D403-424F-A599-D6A9888B09A6}" srcOrd="1" destOrd="0" presId="urn:microsoft.com/office/officeart/2005/8/layout/orgChart1"/>
    <dgm:cxn modelId="{14FFD738-39E8-9C4F-B4A2-147D790D7656}" type="presParOf" srcId="{7EBAC883-8DE2-854F-BEA4-4FE7945BB062}" destId="{0C9E2719-751F-E14F-9F1B-5BFF9893F976}" srcOrd="1" destOrd="0" presId="urn:microsoft.com/office/officeart/2005/8/layout/orgChart1"/>
    <dgm:cxn modelId="{D0540E0C-FB8B-0641-98B4-D1FC51896358}" type="presParOf" srcId="{7EBAC883-8DE2-854F-BEA4-4FE7945BB062}" destId="{473FC96B-2C50-8D4D-BC23-078C14229A15}" srcOrd="2" destOrd="0" presId="urn:microsoft.com/office/officeart/2005/8/layout/orgChart1"/>
    <dgm:cxn modelId="{22C0B9EA-0376-EF44-96C0-B35D3639B5D4}" type="presParOf" srcId="{53B9156B-4666-384A-BC76-0DEE5920E1A2}" destId="{D8C16C8D-88E9-C144-87B7-2913CD368B84}" srcOrd="4" destOrd="0" presId="urn:microsoft.com/office/officeart/2005/8/layout/orgChart1"/>
    <dgm:cxn modelId="{87FF6F07-B4FA-DC43-86C2-2DE48153D20B}" type="presParOf" srcId="{53B9156B-4666-384A-BC76-0DEE5920E1A2}" destId="{780D4B5B-9340-0340-9050-6B867E6CF7E4}" srcOrd="5" destOrd="0" presId="urn:microsoft.com/office/officeart/2005/8/layout/orgChart1"/>
    <dgm:cxn modelId="{DB3CFF94-6C17-B34D-9B22-51C8732E5D17}" type="presParOf" srcId="{780D4B5B-9340-0340-9050-6B867E6CF7E4}" destId="{C0B64764-3BA4-0B44-B19F-9A145D49D6C0}" srcOrd="0" destOrd="0" presId="urn:microsoft.com/office/officeart/2005/8/layout/orgChart1"/>
    <dgm:cxn modelId="{82DB68F1-FA32-A14A-ADD2-56C7A9CA06BF}" type="presParOf" srcId="{C0B64764-3BA4-0B44-B19F-9A145D49D6C0}" destId="{7D428EC3-1FF3-D944-B500-98167FA10E07}" srcOrd="0" destOrd="0" presId="urn:microsoft.com/office/officeart/2005/8/layout/orgChart1"/>
    <dgm:cxn modelId="{EB7F01D3-B21B-6C44-A8DE-D611C61FFB74}" type="presParOf" srcId="{C0B64764-3BA4-0B44-B19F-9A145D49D6C0}" destId="{F365E479-8F87-F844-B5E8-3B66DBA1544B}" srcOrd="1" destOrd="0" presId="urn:microsoft.com/office/officeart/2005/8/layout/orgChart1"/>
    <dgm:cxn modelId="{39ABFE63-F24C-4E4E-B3F1-1ACF0FECA573}" type="presParOf" srcId="{780D4B5B-9340-0340-9050-6B867E6CF7E4}" destId="{502F74F1-290A-CB4B-9A9F-AF7375C598EA}" srcOrd="1" destOrd="0" presId="urn:microsoft.com/office/officeart/2005/8/layout/orgChart1"/>
    <dgm:cxn modelId="{9C9A169A-3806-394F-8C9C-FAE5CB38B572}" type="presParOf" srcId="{780D4B5B-9340-0340-9050-6B867E6CF7E4}" destId="{F98B37D9-387C-EA4B-BA39-E2981583DBBC}" srcOrd="2" destOrd="0" presId="urn:microsoft.com/office/officeart/2005/8/layout/orgChart1"/>
    <dgm:cxn modelId="{C99936C7-88CC-DD4A-A0F6-6DFB37B99700}" type="presParOf" srcId="{53B9156B-4666-384A-BC76-0DEE5920E1A2}" destId="{6CD5956B-AF79-D64A-B5F9-BB4D4D35027A}" srcOrd="6" destOrd="0" presId="urn:microsoft.com/office/officeart/2005/8/layout/orgChart1"/>
    <dgm:cxn modelId="{57FF66F5-DEF8-6E40-A108-010E41BE8B56}" type="presParOf" srcId="{53B9156B-4666-384A-BC76-0DEE5920E1A2}" destId="{A50465C4-98DA-2140-8B64-B2BB51A2CCC9}" srcOrd="7" destOrd="0" presId="urn:microsoft.com/office/officeart/2005/8/layout/orgChart1"/>
    <dgm:cxn modelId="{1433A91C-4824-4C4F-A527-ACB1CF8F0A07}" type="presParOf" srcId="{A50465C4-98DA-2140-8B64-B2BB51A2CCC9}" destId="{EADFFFBB-6E01-2344-9787-30BDC31100F9}" srcOrd="0" destOrd="0" presId="urn:microsoft.com/office/officeart/2005/8/layout/orgChart1"/>
    <dgm:cxn modelId="{77C1FE15-E1A5-854B-B8B6-E1E2555BDD8C}" type="presParOf" srcId="{EADFFFBB-6E01-2344-9787-30BDC31100F9}" destId="{33AB6317-A729-524B-AEEF-CE392398C5BB}" srcOrd="0" destOrd="0" presId="urn:microsoft.com/office/officeart/2005/8/layout/orgChart1"/>
    <dgm:cxn modelId="{F0F21F94-02D3-B34B-8A0B-709DDC66A833}" type="presParOf" srcId="{EADFFFBB-6E01-2344-9787-30BDC31100F9}" destId="{E80B584E-8BF7-944F-8627-500A56F1333B}" srcOrd="1" destOrd="0" presId="urn:microsoft.com/office/officeart/2005/8/layout/orgChart1"/>
    <dgm:cxn modelId="{3756D460-28AC-6C47-BE2E-0EB9773C248B}" type="presParOf" srcId="{A50465C4-98DA-2140-8B64-B2BB51A2CCC9}" destId="{3524259B-8C84-2D42-B857-1A49C1DF7C0D}" srcOrd="1" destOrd="0" presId="urn:microsoft.com/office/officeart/2005/8/layout/orgChart1"/>
    <dgm:cxn modelId="{4B79C28A-84CC-CE48-AD0B-AAF3DFEE2CE0}" type="presParOf" srcId="{A50465C4-98DA-2140-8B64-B2BB51A2CCC9}" destId="{A94DF7F1-EC40-6F4E-947B-C42046B1702C}" srcOrd="2" destOrd="0" presId="urn:microsoft.com/office/officeart/2005/8/layout/orgChart1"/>
    <dgm:cxn modelId="{5034DB70-5BBC-5A4A-BC1C-4135AAE076DF}" type="presParOf" srcId="{EC08CE62-9710-5F4C-92C9-E7DDF692C0C9}" destId="{CD5F3552-D666-D44F-BD27-D183D7285DB9}" srcOrd="2" destOrd="0" presId="urn:microsoft.com/office/officeart/2005/8/layout/orgChart1"/>
    <dgm:cxn modelId="{7E339B6A-A718-124B-B545-F1668BD07CFA}" type="presParOf" srcId="{340CF9CC-7C97-1C48-8201-E3838EDB0C50}" destId="{02885FA8-0012-F446-82CE-8F32BCAB5F77}" srcOrd="2" destOrd="0" presId="urn:microsoft.com/office/officeart/2005/8/layout/orgChart1"/>
    <dgm:cxn modelId="{54394D4B-50C1-8048-84EB-F5F26B227370}" type="presParOf" srcId="{8B2464AC-C7A8-0948-8847-F25C1ABA7232}" destId="{1A8DD30A-034E-754E-ADED-76A8453BC2B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AF337A-669B-674F-9839-024AAA6246C1}" type="doc">
      <dgm:prSet loTypeId="urn:microsoft.com/office/officeart/2008/layout/HalfCircleOrganizationChart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s-ES_tradnl"/>
        </a:p>
      </dgm:t>
    </dgm:pt>
    <dgm:pt modelId="{27B26C06-908A-1547-BBCE-C88AEEDCFBA8}">
      <dgm:prSet phldrT="[Texto]"/>
      <dgm:spPr/>
      <dgm:t>
        <a:bodyPr/>
        <a:lstStyle/>
        <a:p>
          <a:r>
            <a:rPr lang="es-ES_tradnl" dirty="0" smtClean="0"/>
            <a:t>Gerente</a:t>
          </a:r>
          <a:r>
            <a:rPr lang="es-ES_tradnl" baseline="0" dirty="0" smtClean="0"/>
            <a:t> de control de calidad</a:t>
          </a:r>
          <a:endParaRPr lang="es-ES_tradnl" dirty="0"/>
        </a:p>
      </dgm:t>
    </dgm:pt>
    <dgm:pt modelId="{485CF719-CE2B-A94A-B657-49D0D0BE9395}" type="parTrans" cxnId="{A3CE63D1-FEEE-B144-A65F-E01B291EEB31}">
      <dgm:prSet/>
      <dgm:spPr/>
      <dgm:t>
        <a:bodyPr/>
        <a:lstStyle/>
        <a:p>
          <a:endParaRPr lang="es-ES_tradnl"/>
        </a:p>
      </dgm:t>
    </dgm:pt>
    <dgm:pt modelId="{5EB18DC9-AFA2-3A45-809A-D8C640C51FB7}" type="sibTrans" cxnId="{A3CE63D1-FEEE-B144-A65F-E01B291EEB31}">
      <dgm:prSet/>
      <dgm:spPr/>
      <dgm:t>
        <a:bodyPr/>
        <a:lstStyle/>
        <a:p>
          <a:endParaRPr lang="es-ES_tradnl"/>
        </a:p>
      </dgm:t>
    </dgm:pt>
    <dgm:pt modelId="{AB88BA63-60BA-554D-9068-0F08D1236756}">
      <dgm:prSet phldrT="[Texto]"/>
      <dgm:spPr/>
      <dgm:t>
        <a:bodyPr/>
        <a:lstStyle/>
        <a:p>
          <a:r>
            <a:rPr lang="es-ES_tradnl" dirty="0" err="1" smtClean="0"/>
            <a:t>Ingenier</a:t>
          </a:r>
          <a:r>
            <a:rPr lang="es-ES" dirty="0" smtClean="0"/>
            <a:t>ía de Control de Calidad</a:t>
          </a:r>
          <a:endParaRPr lang="es-ES_tradnl" dirty="0"/>
        </a:p>
      </dgm:t>
    </dgm:pt>
    <dgm:pt modelId="{61E4DBB6-2B7E-6042-8908-2F913AF1EA0A}" type="parTrans" cxnId="{30D49982-8AEE-3B4B-BE38-7885DB37783F}">
      <dgm:prSet/>
      <dgm:spPr/>
      <dgm:t>
        <a:bodyPr/>
        <a:lstStyle/>
        <a:p>
          <a:endParaRPr lang="es-ES_tradnl"/>
        </a:p>
      </dgm:t>
    </dgm:pt>
    <dgm:pt modelId="{DF7D88D7-1718-3149-A126-591FD26B4DB9}" type="sibTrans" cxnId="{30D49982-8AEE-3B4B-BE38-7885DB37783F}">
      <dgm:prSet/>
      <dgm:spPr/>
      <dgm:t>
        <a:bodyPr/>
        <a:lstStyle/>
        <a:p>
          <a:endParaRPr lang="es-ES_tradnl"/>
        </a:p>
      </dgm:t>
    </dgm:pt>
    <dgm:pt modelId="{8E70001C-F949-754A-87F3-CBD033E0F43D}">
      <dgm:prSet phldrT="[Texto]"/>
      <dgm:spPr/>
      <dgm:t>
        <a:bodyPr/>
        <a:lstStyle/>
        <a:p>
          <a:r>
            <a:rPr lang="es-ES_tradnl" dirty="0" err="1" smtClean="0"/>
            <a:t>Ingenier</a:t>
          </a:r>
          <a:r>
            <a:rPr lang="es-ES" dirty="0" smtClean="0"/>
            <a:t>ía del equipo de información de la calidad</a:t>
          </a:r>
          <a:endParaRPr lang="es-ES_tradnl" dirty="0"/>
        </a:p>
      </dgm:t>
    </dgm:pt>
    <dgm:pt modelId="{A7D10EF4-B981-2E4D-B67C-46B1A639FDD8}" type="parTrans" cxnId="{896DA4AC-474C-9346-969E-00036ED48BA9}">
      <dgm:prSet/>
      <dgm:spPr/>
      <dgm:t>
        <a:bodyPr/>
        <a:lstStyle/>
        <a:p>
          <a:endParaRPr lang="es-ES_tradnl"/>
        </a:p>
      </dgm:t>
    </dgm:pt>
    <dgm:pt modelId="{39C2FE1B-068B-E546-9795-FD16E5FD6418}" type="sibTrans" cxnId="{896DA4AC-474C-9346-969E-00036ED48BA9}">
      <dgm:prSet/>
      <dgm:spPr/>
      <dgm:t>
        <a:bodyPr/>
        <a:lstStyle/>
        <a:p>
          <a:endParaRPr lang="es-ES_tradnl"/>
        </a:p>
      </dgm:t>
    </dgm:pt>
    <dgm:pt modelId="{932125FC-E2F9-D342-8AD6-ED24484E82D0}">
      <dgm:prSet phldrT="[Texto]"/>
      <dgm:spPr/>
      <dgm:t>
        <a:bodyPr/>
        <a:lstStyle/>
        <a:p>
          <a:r>
            <a:rPr lang="es-ES_tradnl" dirty="0" err="1" smtClean="0"/>
            <a:t>Ingenier</a:t>
          </a:r>
          <a:r>
            <a:rPr lang="es-ES" dirty="0" smtClean="0"/>
            <a:t>ía de control de procesos</a:t>
          </a:r>
          <a:endParaRPr lang="es-ES_tradnl" dirty="0"/>
        </a:p>
      </dgm:t>
    </dgm:pt>
    <dgm:pt modelId="{EE4F03EF-8E1A-2948-AD94-4B46309A0EC6}" type="parTrans" cxnId="{FDBF770B-E090-7149-94C4-6FE97A84E1AC}">
      <dgm:prSet/>
      <dgm:spPr/>
      <dgm:t>
        <a:bodyPr/>
        <a:lstStyle/>
        <a:p>
          <a:endParaRPr lang="es-ES_tradnl"/>
        </a:p>
      </dgm:t>
    </dgm:pt>
    <dgm:pt modelId="{14182F37-2C6B-3748-BEFC-E1CF5A218558}" type="sibTrans" cxnId="{FDBF770B-E090-7149-94C4-6FE97A84E1AC}">
      <dgm:prSet/>
      <dgm:spPr/>
      <dgm:t>
        <a:bodyPr/>
        <a:lstStyle/>
        <a:p>
          <a:endParaRPr lang="es-ES_tradnl"/>
        </a:p>
      </dgm:t>
    </dgm:pt>
    <dgm:pt modelId="{64DADF4F-FEE6-A544-9E80-07EF9F0221A1}">
      <dgm:prSet/>
      <dgm:spPr/>
      <dgm:t>
        <a:bodyPr/>
        <a:lstStyle/>
        <a:p>
          <a:r>
            <a:rPr lang="es-ES_tradnl" dirty="0" err="1" smtClean="0"/>
            <a:t>Inspecci</a:t>
          </a:r>
          <a:r>
            <a:rPr lang="es-ES" dirty="0" smtClean="0"/>
            <a:t>ón y pruebas</a:t>
          </a:r>
          <a:endParaRPr lang="es-ES_tradnl" dirty="0"/>
        </a:p>
      </dgm:t>
    </dgm:pt>
    <dgm:pt modelId="{07B748A8-73DB-B942-80BD-8E5306E33D9A}" type="parTrans" cxnId="{5AC1004D-3FC7-6F43-B1FD-B01870332DA5}">
      <dgm:prSet/>
      <dgm:spPr/>
      <dgm:t>
        <a:bodyPr/>
        <a:lstStyle/>
        <a:p>
          <a:endParaRPr lang="es-ES_tradnl"/>
        </a:p>
      </dgm:t>
    </dgm:pt>
    <dgm:pt modelId="{DB466A16-7B72-5947-875B-252E56EA4519}" type="sibTrans" cxnId="{5AC1004D-3FC7-6F43-B1FD-B01870332DA5}">
      <dgm:prSet/>
      <dgm:spPr/>
      <dgm:t>
        <a:bodyPr/>
        <a:lstStyle/>
        <a:p>
          <a:endParaRPr lang="es-ES_tradnl"/>
        </a:p>
      </dgm:t>
    </dgm:pt>
    <dgm:pt modelId="{BF6FAF36-1E95-134D-BECD-DC2A9B3AE0FB}" type="pres">
      <dgm:prSet presAssocID="{41AF337A-669B-674F-9839-024AAA6246C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272582A-CEDA-1245-8D2A-7A6934F94A77}" type="pres">
      <dgm:prSet presAssocID="{27B26C06-908A-1547-BBCE-C88AEEDCFBA8}" presName="hierRoot1" presStyleCnt="0">
        <dgm:presLayoutVars>
          <dgm:hierBranch val="init"/>
        </dgm:presLayoutVars>
      </dgm:prSet>
      <dgm:spPr/>
    </dgm:pt>
    <dgm:pt modelId="{A1A7606D-952D-5D45-9E74-CE91686E67DC}" type="pres">
      <dgm:prSet presAssocID="{27B26C06-908A-1547-BBCE-C88AEEDCFBA8}" presName="rootComposite1" presStyleCnt="0"/>
      <dgm:spPr/>
    </dgm:pt>
    <dgm:pt modelId="{418A09B6-78A1-244C-B742-7ED4780F5C88}" type="pres">
      <dgm:prSet presAssocID="{27B26C06-908A-1547-BBCE-C88AEEDCFBA8}" presName="rootText1" presStyleLbl="alignAcc1" presStyleIdx="0" presStyleCnt="0">
        <dgm:presLayoutVars>
          <dgm:chPref val="3"/>
        </dgm:presLayoutVars>
      </dgm:prSet>
      <dgm:spPr/>
    </dgm:pt>
    <dgm:pt modelId="{41A31833-4C9E-A743-B21A-F4FE000F6753}" type="pres">
      <dgm:prSet presAssocID="{27B26C06-908A-1547-BBCE-C88AEEDCFBA8}" presName="topArc1" presStyleLbl="parChTrans1D1" presStyleIdx="0" presStyleCnt="10"/>
      <dgm:spPr/>
    </dgm:pt>
    <dgm:pt modelId="{E4FD1705-DF79-524E-8C91-9674777E3A27}" type="pres">
      <dgm:prSet presAssocID="{27B26C06-908A-1547-BBCE-C88AEEDCFBA8}" presName="bottomArc1" presStyleLbl="parChTrans1D1" presStyleIdx="1" presStyleCnt="10"/>
      <dgm:spPr/>
    </dgm:pt>
    <dgm:pt modelId="{3C7CC209-7143-9148-96DF-C0E56668CED9}" type="pres">
      <dgm:prSet presAssocID="{27B26C06-908A-1547-BBCE-C88AEEDCFBA8}" presName="topConnNode1" presStyleLbl="node1" presStyleIdx="0" presStyleCnt="0"/>
      <dgm:spPr/>
    </dgm:pt>
    <dgm:pt modelId="{12967A6C-7CC2-AB4D-AD2D-E7025034DB41}" type="pres">
      <dgm:prSet presAssocID="{27B26C06-908A-1547-BBCE-C88AEEDCFBA8}" presName="hierChild2" presStyleCnt="0"/>
      <dgm:spPr/>
    </dgm:pt>
    <dgm:pt modelId="{8B7887BB-EED1-C044-BBAB-189272057361}" type="pres">
      <dgm:prSet presAssocID="{61E4DBB6-2B7E-6042-8908-2F913AF1EA0A}" presName="Name28" presStyleLbl="parChTrans1D2" presStyleIdx="0" presStyleCnt="3"/>
      <dgm:spPr/>
    </dgm:pt>
    <dgm:pt modelId="{6DA9E9D3-11DD-EE4D-B8AD-91D2F56167AE}" type="pres">
      <dgm:prSet presAssocID="{AB88BA63-60BA-554D-9068-0F08D1236756}" presName="hierRoot2" presStyleCnt="0">
        <dgm:presLayoutVars>
          <dgm:hierBranch val="init"/>
        </dgm:presLayoutVars>
      </dgm:prSet>
      <dgm:spPr/>
    </dgm:pt>
    <dgm:pt modelId="{2C11D7DB-9494-6C4B-81A4-0A76971CFD71}" type="pres">
      <dgm:prSet presAssocID="{AB88BA63-60BA-554D-9068-0F08D1236756}" presName="rootComposite2" presStyleCnt="0"/>
      <dgm:spPr/>
    </dgm:pt>
    <dgm:pt modelId="{E74BA48A-F208-C343-9DA3-9FD446432009}" type="pres">
      <dgm:prSet presAssocID="{AB88BA63-60BA-554D-9068-0F08D123675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394DA2AC-581F-564A-8DD3-7EE64DD1ABA9}" type="pres">
      <dgm:prSet presAssocID="{AB88BA63-60BA-554D-9068-0F08D1236756}" presName="topArc2" presStyleLbl="parChTrans1D1" presStyleIdx="2" presStyleCnt="10"/>
      <dgm:spPr/>
    </dgm:pt>
    <dgm:pt modelId="{0EFB50F0-6EF2-9C4A-86EA-3A4DC184B285}" type="pres">
      <dgm:prSet presAssocID="{AB88BA63-60BA-554D-9068-0F08D1236756}" presName="bottomArc2" presStyleLbl="parChTrans1D1" presStyleIdx="3" presStyleCnt="10"/>
      <dgm:spPr/>
    </dgm:pt>
    <dgm:pt modelId="{05A397B1-3890-B147-A47A-B65045B08E1F}" type="pres">
      <dgm:prSet presAssocID="{AB88BA63-60BA-554D-9068-0F08D1236756}" presName="topConnNode2" presStyleLbl="node2" presStyleIdx="0" presStyleCnt="0"/>
      <dgm:spPr/>
    </dgm:pt>
    <dgm:pt modelId="{A6BD4745-EC1D-AC43-8613-886AAAE237AB}" type="pres">
      <dgm:prSet presAssocID="{AB88BA63-60BA-554D-9068-0F08D1236756}" presName="hierChild4" presStyleCnt="0"/>
      <dgm:spPr/>
    </dgm:pt>
    <dgm:pt modelId="{C8CD89CB-AE26-0F43-838E-ED6CB7496AE0}" type="pres">
      <dgm:prSet presAssocID="{AB88BA63-60BA-554D-9068-0F08D1236756}" presName="hierChild5" presStyleCnt="0"/>
      <dgm:spPr/>
    </dgm:pt>
    <dgm:pt modelId="{BA94D9C5-1909-AA4B-924D-0AC324FB21AB}" type="pres">
      <dgm:prSet presAssocID="{A7D10EF4-B981-2E4D-B67C-46B1A639FDD8}" presName="Name28" presStyleLbl="parChTrans1D2" presStyleIdx="1" presStyleCnt="3"/>
      <dgm:spPr/>
    </dgm:pt>
    <dgm:pt modelId="{C7F29607-AFF1-4F48-8B6F-64FBB743E0EA}" type="pres">
      <dgm:prSet presAssocID="{8E70001C-F949-754A-87F3-CBD033E0F43D}" presName="hierRoot2" presStyleCnt="0">
        <dgm:presLayoutVars>
          <dgm:hierBranch val="init"/>
        </dgm:presLayoutVars>
      </dgm:prSet>
      <dgm:spPr/>
    </dgm:pt>
    <dgm:pt modelId="{35D72E4F-FCA5-5941-93CF-304A71845206}" type="pres">
      <dgm:prSet presAssocID="{8E70001C-F949-754A-87F3-CBD033E0F43D}" presName="rootComposite2" presStyleCnt="0"/>
      <dgm:spPr/>
    </dgm:pt>
    <dgm:pt modelId="{EA361EF2-F26A-D04E-915A-A2780F3B692B}" type="pres">
      <dgm:prSet presAssocID="{8E70001C-F949-754A-87F3-CBD033E0F43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C653762F-CC2B-434F-8B18-24E9E9DFA688}" type="pres">
      <dgm:prSet presAssocID="{8E70001C-F949-754A-87F3-CBD033E0F43D}" presName="topArc2" presStyleLbl="parChTrans1D1" presStyleIdx="4" presStyleCnt="10"/>
      <dgm:spPr/>
    </dgm:pt>
    <dgm:pt modelId="{49965ADC-AC57-0F4E-95C0-30B750D8546C}" type="pres">
      <dgm:prSet presAssocID="{8E70001C-F949-754A-87F3-CBD033E0F43D}" presName="bottomArc2" presStyleLbl="parChTrans1D1" presStyleIdx="5" presStyleCnt="10"/>
      <dgm:spPr/>
    </dgm:pt>
    <dgm:pt modelId="{55B821F4-C85E-D142-944B-D7F163494AB5}" type="pres">
      <dgm:prSet presAssocID="{8E70001C-F949-754A-87F3-CBD033E0F43D}" presName="topConnNode2" presStyleLbl="node2" presStyleIdx="0" presStyleCnt="0"/>
      <dgm:spPr/>
    </dgm:pt>
    <dgm:pt modelId="{EB162536-BCE0-E141-A878-CF2686FB4CCD}" type="pres">
      <dgm:prSet presAssocID="{8E70001C-F949-754A-87F3-CBD033E0F43D}" presName="hierChild4" presStyleCnt="0"/>
      <dgm:spPr/>
    </dgm:pt>
    <dgm:pt modelId="{1BAEE28E-74E1-714F-8659-E36AD2C9BF2E}" type="pres">
      <dgm:prSet presAssocID="{8E70001C-F949-754A-87F3-CBD033E0F43D}" presName="hierChild5" presStyleCnt="0"/>
      <dgm:spPr/>
    </dgm:pt>
    <dgm:pt modelId="{EE2F7196-953D-4C4F-AB88-0BB6AEC24B5F}" type="pres">
      <dgm:prSet presAssocID="{EE4F03EF-8E1A-2948-AD94-4B46309A0EC6}" presName="Name28" presStyleLbl="parChTrans1D2" presStyleIdx="2" presStyleCnt="3"/>
      <dgm:spPr/>
    </dgm:pt>
    <dgm:pt modelId="{E4719B33-0467-9242-877B-FFB406B8DEFB}" type="pres">
      <dgm:prSet presAssocID="{932125FC-E2F9-D342-8AD6-ED24484E82D0}" presName="hierRoot2" presStyleCnt="0">
        <dgm:presLayoutVars>
          <dgm:hierBranch val="init"/>
        </dgm:presLayoutVars>
      </dgm:prSet>
      <dgm:spPr/>
    </dgm:pt>
    <dgm:pt modelId="{7DA1C79A-2667-D345-896B-7387001DF932}" type="pres">
      <dgm:prSet presAssocID="{932125FC-E2F9-D342-8AD6-ED24484E82D0}" presName="rootComposite2" presStyleCnt="0"/>
      <dgm:spPr/>
    </dgm:pt>
    <dgm:pt modelId="{F37D345D-9B1D-604A-8FC9-8FDBB737ED97}" type="pres">
      <dgm:prSet presAssocID="{932125FC-E2F9-D342-8AD6-ED24484E82D0}" presName="rootText2" presStyleLbl="alignAcc1" presStyleIdx="0" presStyleCnt="0">
        <dgm:presLayoutVars>
          <dgm:chPref val="3"/>
        </dgm:presLayoutVars>
      </dgm:prSet>
      <dgm:spPr/>
    </dgm:pt>
    <dgm:pt modelId="{2A2C9726-3A49-F040-B853-EFA29E8CA6EC}" type="pres">
      <dgm:prSet presAssocID="{932125FC-E2F9-D342-8AD6-ED24484E82D0}" presName="topArc2" presStyleLbl="parChTrans1D1" presStyleIdx="6" presStyleCnt="10"/>
      <dgm:spPr/>
    </dgm:pt>
    <dgm:pt modelId="{A5F26E65-35AC-A64F-ABE2-47532221150F}" type="pres">
      <dgm:prSet presAssocID="{932125FC-E2F9-D342-8AD6-ED24484E82D0}" presName="bottomArc2" presStyleLbl="parChTrans1D1" presStyleIdx="7" presStyleCnt="10"/>
      <dgm:spPr/>
    </dgm:pt>
    <dgm:pt modelId="{FA27AFC6-0FA5-7340-B7C7-EEFC2A9B9F38}" type="pres">
      <dgm:prSet presAssocID="{932125FC-E2F9-D342-8AD6-ED24484E82D0}" presName="topConnNode2" presStyleLbl="node2" presStyleIdx="0" presStyleCnt="0"/>
      <dgm:spPr/>
    </dgm:pt>
    <dgm:pt modelId="{A949EB04-9986-4E49-ACCB-1FDCF00EC69C}" type="pres">
      <dgm:prSet presAssocID="{932125FC-E2F9-D342-8AD6-ED24484E82D0}" presName="hierChild4" presStyleCnt="0"/>
      <dgm:spPr/>
    </dgm:pt>
    <dgm:pt modelId="{1EBDE3A4-4E54-8B4F-97BE-2442BFE404C9}" type="pres">
      <dgm:prSet presAssocID="{07B748A8-73DB-B942-80BD-8E5306E33D9A}" presName="Name28" presStyleLbl="parChTrans1D3" presStyleIdx="0" presStyleCnt="1"/>
      <dgm:spPr/>
    </dgm:pt>
    <dgm:pt modelId="{44502B50-473B-0A4E-8CB6-F5D1489AE3EA}" type="pres">
      <dgm:prSet presAssocID="{64DADF4F-FEE6-A544-9E80-07EF9F0221A1}" presName="hierRoot2" presStyleCnt="0">
        <dgm:presLayoutVars>
          <dgm:hierBranch val="init"/>
        </dgm:presLayoutVars>
      </dgm:prSet>
      <dgm:spPr/>
    </dgm:pt>
    <dgm:pt modelId="{D9EA44D5-ABE2-FD40-B0FD-F048FD02EB02}" type="pres">
      <dgm:prSet presAssocID="{64DADF4F-FEE6-A544-9E80-07EF9F0221A1}" presName="rootComposite2" presStyleCnt="0"/>
      <dgm:spPr/>
    </dgm:pt>
    <dgm:pt modelId="{D6207CA6-1DAC-4641-9E4E-C640E3D6BA1E}" type="pres">
      <dgm:prSet presAssocID="{64DADF4F-FEE6-A544-9E80-07EF9F0221A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32F73648-F55E-2147-90C8-11FB3ADEA1B9}" type="pres">
      <dgm:prSet presAssocID="{64DADF4F-FEE6-A544-9E80-07EF9F0221A1}" presName="topArc2" presStyleLbl="parChTrans1D1" presStyleIdx="8" presStyleCnt="10"/>
      <dgm:spPr/>
    </dgm:pt>
    <dgm:pt modelId="{91D887E8-C085-6640-9C06-EC39E4823CF6}" type="pres">
      <dgm:prSet presAssocID="{64DADF4F-FEE6-A544-9E80-07EF9F0221A1}" presName="bottomArc2" presStyleLbl="parChTrans1D1" presStyleIdx="9" presStyleCnt="10"/>
      <dgm:spPr/>
    </dgm:pt>
    <dgm:pt modelId="{C7D2E281-FA97-D947-99DF-82409B7F76E6}" type="pres">
      <dgm:prSet presAssocID="{64DADF4F-FEE6-A544-9E80-07EF9F0221A1}" presName="topConnNode2" presStyleLbl="node3" presStyleIdx="0" presStyleCnt="0"/>
      <dgm:spPr/>
    </dgm:pt>
    <dgm:pt modelId="{0E813977-9560-7B42-8DD5-841DFDD21DEE}" type="pres">
      <dgm:prSet presAssocID="{64DADF4F-FEE6-A544-9E80-07EF9F0221A1}" presName="hierChild4" presStyleCnt="0"/>
      <dgm:spPr/>
    </dgm:pt>
    <dgm:pt modelId="{2C020E0C-9FFD-9C4A-89C6-4B11DB36BD77}" type="pres">
      <dgm:prSet presAssocID="{64DADF4F-FEE6-A544-9E80-07EF9F0221A1}" presName="hierChild5" presStyleCnt="0"/>
      <dgm:spPr/>
    </dgm:pt>
    <dgm:pt modelId="{4366E902-048F-7247-B913-3E44CA4D4140}" type="pres">
      <dgm:prSet presAssocID="{932125FC-E2F9-D342-8AD6-ED24484E82D0}" presName="hierChild5" presStyleCnt="0"/>
      <dgm:spPr/>
    </dgm:pt>
    <dgm:pt modelId="{E5FFB2B4-0FDD-0B4B-8E67-F331E36D87CA}" type="pres">
      <dgm:prSet presAssocID="{27B26C06-908A-1547-BBCE-C88AEEDCFBA8}" presName="hierChild3" presStyleCnt="0"/>
      <dgm:spPr/>
    </dgm:pt>
  </dgm:ptLst>
  <dgm:cxnLst>
    <dgm:cxn modelId="{6240EA52-C00D-DC4C-8953-91D81371FB6A}" type="presOf" srcId="{8E70001C-F949-754A-87F3-CBD033E0F43D}" destId="{EA361EF2-F26A-D04E-915A-A2780F3B692B}" srcOrd="0" destOrd="0" presId="urn:microsoft.com/office/officeart/2008/layout/HalfCircleOrganizationChart"/>
    <dgm:cxn modelId="{30D49982-8AEE-3B4B-BE38-7885DB37783F}" srcId="{27B26C06-908A-1547-BBCE-C88AEEDCFBA8}" destId="{AB88BA63-60BA-554D-9068-0F08D1236756}" srcOrd="0" destOrd="0" parTransId="{61E4DBB6-2B7E-6042-8908-2F913AF1EA0A}" sibTransId="{DF7D88D7-1718-3149-A126-591FD26B4DB9}"/>
    <dgm:cxn modelId="{63A64C59-70D8-1440-B7FA-DCBF57966261}" type="presOf" srcId="{61E4DBB6-2B7E-6042-8908-2F913AF1EA0A}" destId="{8B7887BB-EED1-C044-BBAB-189272057361}" srcOrd="0" destOrd="0" presId="urn:microsoft.com/office/officeart/2008/layout/HalfCircleOrganizationChart"/>
    <dgm:cxn modelId="{23F267BB-1011-F048-96C7-26C1BF8AD660}" type="presOf" srcId="{AB88BA63-60BA-554D-9068-0F08D1236756}" destId="{05A397B1-3890-B147-A47A-B65045B08E1F}" srcOrd="1" destOrd="0" presId="urn:microsoft.com/office/officeart/2008/layout/HalfCircleOrganizationChart"/>
    <dgm:cxn modelId="{0550B229-0B76-C54E-AAD1-73CBE011A7FF}" type="presOf" srcId="{932125FC-E2F9-D342-8AD6-ED24484E82D0}" destId="{FA27AFC6-0FA5-7340-B7C7-EEFC2A9B9F38}" srcOrd="1" destOrd="0" presId="urn:microsoft.com/office/officeart/2008/layout/HalfCircleOrganizationChart"/>
    <dgm:cxn modelId="{086BF123-C6F6-044E-AAC3-60D152783256}" type="presOf" srcId="{27B26C06-908A-1547-BBCE-C88AEEDCFBA8}" destId="{418A09B6-78A1-244C-B742-7ED4780F5C88}" srcOrd="0" destOrd="0" presId="urn:microsoft.com/office/officeart/2008/layout/HalfCircleOrganizationChart"/>
    <dgm:cxn modelId="{896DA4AC-474C-9346-969E-00036ED48BA9}" srcId="{27B26C06-908A-1547-BBCE-C88AEEDCFBA8}" destId="{8E70001C-F949-754A-87F3-CBD033E0F43D}" srcOrd="1" destOrd="0" parTransId="{A7D10EF4-B981-2E4D-B67C-46B1A639FDD8}" sibTransId="{39C2FE1B-068B-E546-9795-FD16E5FD6418}"/>
    <dgm:cxn modelId="{AB041554-F8E0-3648-A2C4-5A82A6CCC421}" type="presOf" srcId="{EE4F03EF-8E1A-2948-AD94-4B46309A0EC6}" destId="{EE2F7196-953D-4C4F-AB88-0BB6AEC24B5F}" srcOrd="0" destOrd="0" presId="urn:microsoft.com/office/officeart/2008/layout/HalfCircleOrganizationChart"/>
    <dgm:cxn modelId="{771D5852-C1A6-A04A-A8FC-3FEE2FB88CF5}" type="presOf" srcId="{64DADF4F-FEE6-A544-9E80-07EF9F0221A1}" destId="{C7D2E281-FA97-D947-99DF-82409B7F76E6}" srcOrd="1" destOrd="0" presId="urn:microsoft.com/office/officeart/2008/layout/HalfCircleOrganizationChart"/>
    <dgm:cxn modelId="{4DBF1E7F-6EA8-B544-B5F4-19A4267963EE}" type="presOf" srcId="{07B748A8-73DB-B942-80BD-8E5306E33D9A}" destId="{1EBDE3A4-4E54-8B4F-97BE-2442BFE404C9}" srcOrd="0" destOrd="0" presId="urn:microsoft.com/office/officeart/2008/layout/HalfCircleOrganizationChart"/>
    <dgm:cxn modelId="{0B338566-51EE-CD4D-BCEC-139130F2FA39}" type="presOf" srcId="{41AF337A-669B-674F-9839-024AAA6246C1}" destId="{BF6FAF36-1E95-134D-BECD-DC2A9B3AE0FB}" srcOrd="0" destOrd="0" presId="urn:microsoft.com/office/officeart/2008/layout/HalfCircleOrganizationChart"/>
    <dgm:cxn modelId="{6A119C95-63E2-8C41-9CFF-E606236BE80D}" type="presOf" srcId="{932125FC-E2F9-D342-8AD6-ED24484E82D0}" destId="{F37D345D-9B1D-604A-8FC9-8FDBB737ED97}" srcOrd="0" destOrd="0" presId="urn:microsoft.com/office/officeart/2008/layout/HalfCircleOrganizationChart"/>
    <dgm:cxn modelId="{322120FA-41C5-544D-946D-30B72D1770DE}" type="presOf" srcId="{64DADF4F-FEE6-A544-9E80-07EF9F0221A1}" destId="{D6207CA6-1DAC-4641-9E4E-C640E3D6BA1E}" srcOrd="0" destOrd="0" presId="urn:microsoft.com/office/officeart/2008/layout/HalfCircleOrganizationChart"/>
    <dgm:cxn modelId="{5AC1004D-3FC7-6F43-B1FD-B01870332DA5}" srcId="{932125FC-E2F9-D342-8AD6-ED24484E82D0}" destId="{64DADF4F-FEE6-A544-9E80-07EF9F0221A1}" srcOrd="0" destOrd="0" parTransId="{07B748A8-73DB-B942-80BD-8E5306E33D9A}" sibTransId="{DB466A16-7B72-5947-875B-252E56EA4519}"/>
    <dgm:cxn modelId="{D684AF4D-4B8C-F44B-AF94-A0308119C5BC}" type="presOf" srcId="{A7D10EF4-B981-2E4D-B67C-46B1A639FDD8}" destId="{BA94D9C5-1909-AA4B-924D-0AC324FB21AB}" srcOrd="0" destOrd="0" presId="urn:microsoft.com/office/officeart/2008/layout/HalfCircleOrganizationChart"/>
    <dgm:cxn modelId="{FDBF770B-E090-7149-94C4-6FE97A84E1AC}" srcId="{27B26C06-908A-1547-BBCE-C88AEEDCFBA8}" destId="{932125FC-E2F9-D342-8AD6-ED24484E82D0}" srcOrd="2" destOrd="0" parTransId="{EE4F03EF-8E1A-2948-AD94-4B46309A0EC6}" sibTransId="{14182F37-2C6B-3748-BEFC-E1CF5A218558}"/>
    <dgm:cxn modelId="{9E06D0F0-66F0-CA4C-AC5F-E1A00B136BA1}" type="presOf" srcId="{AB88BA63-60BA-554D-9068-0F08D1236756}" destId="{E74BA48A-F208-C343-9DA3-9FD446432009}" srcOrd="0" destOrd="0" presId="urn:microsoft.com/office/officeart/2008/layout/HalfCircleOrganizationChart"/>
    <dgm:cxn modelId="{AC238496-744A-C44D-BACC-486C7BC4571A}" type="presOf" srcId="{27B26C06-908A-1547-BBCE-C88AEEDCFBA8}" destId="{3C7CC209-7143-9148-96DF-C0E56668CED9}" srcOrd="1" destOrd="0" presId="urn:microsoft.com/office/officeart/2008/layout/HalfCircleOrganizationChart"/>
    <dgm:cxn modelId="{A3CE63D1-FEEE-B144-A65F-E01B291EEB31}" srcId="{41AF337A-669B-674F-9839-024AAA6246C1}" destId="{27B26C06-908A-1547-BBCE-C88AEEDCFBA8}" srcOrd="0" destOrd="0" parTransId="{485CF719-CE2B-A94A-B657-49D0D0BE9395}" sibTransId="{5EB18DC9-AFA2-3A45-809A-D8C640C51FB7}"/>
    <dgm:cxn modelId="{18026105-989A-A645-A73D-ED49CCA2CDDC}" type="presOf" srcId="{8E70001C-F949-754A-87F3-CBD033E0F43D}" destId="{55B821F4-C85E-D142-944B-D7F163494AB5}" srcOrd="1" destOrd="0" presId="urn:microsoft.com/office/officeart/2008/layout/HalfCircleOrganizationChart"/>
    <dgm:cxn modelId="{8B9423E2-9451-594A-8114-6BE1E8E75D52}" type="presParOf" srcId="{BF6FAF36-1E95-134D-BECD-DC2A9B3AE0FB}" destId="{7272582A-CEDA-1245-8D2A-7A6934F94A77}" srcOrd="0" destOrd="0" presId="urn:microsoft.com/office/officeart/2008/layout/HalfCircleOrganizationChart"/>
    <dgm:cxn modelId="{A7FDACAC-F040-E44F-8393-036053BF611A}" type="presParOf" srcId="{7272582A-CEDA-1245-8D2A-7A6934F94A77}" destId="{A1A7606D-952D-5D45-9E74-CE91686E67DC}" srcOrd="0" destOrd="0" presId="urn:microsoft.com/office/officeart/2008/layout/HalfCircleOrganizationChart"/>
    <dgm:cxn modelId="{5DC4D048-A320-5847-B6B1-85EF75A7BA07}" type="presParOf" srcId="{A1A7606D-952D-5D45-9E74-CE91686E67DC}" destId="{418A09B6-78A1-244C-B742-7ED4780F5C88}" srcOrd="0" destOrd="0" presId="urn:microsoft.com/office/officeart/2008/layout/HalfCircleOrganizationChart"/>
    <dgm:cxn modelId="{5C508105-51CE-B64A-9A2D-88A3C0907F67}" type="presParOf" srcId="{A1A7606D-952D-5D45-9E74-CE91686E67DC}" destId="{41A31833-4C9E-A743-B21A-F4FE000F6753}" srcOrd="1" destOrd="0" presId="urn:microsoft.com/office/officeart/2008/layout/HalfCircleOrganizationChart"/>
    <dgm:cxn modelId="{6AA87695-CDB1-2F41-BE25-99F8BAC5DFB2}" type="presParOf" srcId="{A1A7606D-952D-5D45-9E74-CE91686E67DC}" destId="{E4FD1705-DF79-524E-8C91-9674777E3A27}" srcOrd="2" destOrd="0" presId="urn:microsoft.com/office/officeart/2008/layout/HalfCircleOrganizationChart"/>
    <dgm:cxn modelId="{28A82CC5-BCBE-8544-B487-52D1CD7258E9}" type="presParOf" srcId="{A1A7606D-952D-5D45-9E74-CE91686E67DC}" destId="{3C7CC209-7143-9148-96DF-C0E56668CED9}" srcOrd="3" destOrd="0" presId="urn:microsoft.com/office/officeart/2008/layout/HalfCircleOrganizationChart"/>
    <dgm:cxn modelId="{8D745AF9-CB56-E249-90EA-C7D501075B44}" type="presParOf" srcId="{7272582A-CEDA-1245-8D2A-7A6934F94A77}" destId="{12967A6C-7CC2-AB4D-AD2D-E7025034DB41}" srcOrd="1" destOrd="0" presId="urn:microsoft.com/office/officeart/2008/layout/HalfCircleOrganizationChart"/>
    <dgm:cxn modelId="{78A46D0E-D859-954A-B51C-30E3F3621A16}" type="presParOf" srcId="{12967A6C-7CC2-AB4D-AD2D-E7025034DB41}" destId="{8B7887BB-EED1-C044-BBAB-189272057361}" srcOrd="0" destOrd="0" presId="urn:microsoft.com/office/officeart/2008/layout/HalfCircleOrganizationChart"/>
    <dgm:cxn modelId="{38EE45C6-E77F-624A-8723-C6800FA89BEC}" type="presParOf" srcId="{12967A6C-7CC2-AB4D-AD2D-E7025034DB41}" destId="{6DA9E9D3-11DD-EE4D-B8AD-91D2F56167AE}" srcOrd="1" destOrd="0" presId="urn:microsoft.com/office/officeart/2008/layout/HalfCircleOrganizationChart"/>
    <dgm:cxn modelId="{DC3E3368-2A6C-C347-8BED-2E5A953F72FA}" type="presParOf" srcId="{6DA9E9D3-11DD-EE4D-B8AD-91D2F56167AE}" destId="{2C11D7DB-9494-6C4B-81A4-0A76971CFD71}" srcOrd="0" destOrd="0" presId="urn:microsoft.com/office/officeart/2008/layout/HalfCircleOrganizationChart"/>
    <dgm:cxn modelId="{F3A834B2-B924-1E47-8C35-E3FC8289A1AF}" type="presParOf" srcId="{2C11D7DB-9494-6C4B-81A4-0A76971CFD71}" destId="{E74BA48A-F208-C343-9DA3-9FD446432009}" srcOrd="0" destOrd="0" presId="urn:microsoft.com/office/officeart/2008/layout/HalfCircleOrganizationChart"/>
    <dgm:cxn modelId="{6D93D672-5351-B647-AC6E-E6E11DDBC17B}" type="presParOf" srcId="{2C11D7DB-9494-6C4B-81A4-0A76971CFD71}" destId="{394DA2AC-581F-564A-8DD3-7EE64DD1ABA9}" srcOrd="1" destOrd="0" presId="urn:microsoft.com/office/officeart/2008/layout/HalfCircleOrganizationChart"/>
    <dgm:cxn modelId="{FD3B3DDE-64FD-7945-AE39-FEE4CE5EB00F}" type="presParOf" srcId="{2C11D7DB-9494-6C4B-81A4-0A76971CFD71}" destId="{0EFB50F0-6EF2-9C4A-86EA-3A4DC184B285}" srcOrd="2" destOrd="0" presId="urn:microsoft.com/office/officeart/2008/layout/HalfCircleOrganizationChart"/>
    <dgm:cxn modelId="{14F5122B-2F69-BE47-AFFD-3B0114988CD1}" type="presParOf" srcId="{2C11D7DB-9494-6C4B-81A4-0A76971CFD71}" destId="{05A397B1-3890-B147-A47A-B65045B08E1F}" srcOrd="3" destOrd="0" presId="urn:microsoft.com/office/officeart/2008/layout/HalfCircleOrganizationChart"/>
    <dgm:cxn modelId="{EE616567-52D5-8F42-9CC0-41A38B89CA47}" type="presParOf" srcId="{6DA9E9D3-11DD-EE4D-B8AD-91D2F56167AE}" destId="{A6BD4745-EC1D-AC43-8613-886AAAE237AB}" srcOrd="1" destOrd="0" presId="urn:microsoft.com/office/officeart/2008/layout/HalfCircleOrganizationChart"/>
    <dgm:cxn modelId="{7B83E1A6-0D75-8243-9A42-75F929D7E661}" type="presParOf" srcId="{6DA9E9D3-11DD-EE4D-B8AD-91D2F56167AE}" destId="{C8CD89CB-AE26-0F43-838E-ED6CB7496AE0}" srcOrd="2" destOrd="0" presId="urn:microsoft.com/office/officeart/2008/layout/HalfCircleOrganizationChart"/>
    <dgm:cxn modelId="{B9BCF333-D0D5-D54E-84F1-3D71F331C0D2}" type="presParOf" srcId="{12967A6C-7CC2-AB4D-AD2D-E7025034DB41}" destId="{BA94D9C5-1909-AA4B-924D-0AC324FB21AB}" srcOrd="2" destOrd="0" presId="urn:microsoft.com/office/officeart/2008/layout/HalfCircleOrganizationChart"/>
    <dgm:cxn modelId="{19CA5FE7-5DD4-9A4C-9919-D0B31D537450}" type="presParOf" srcId="{12967A6C-7CC2-AB4D-AD2D-E7025034DB41}" destId="{C7F29607-AFF1-4F48-8B6F-64FBB743E0EA}" srcOrd="3" destOrd="0" presId="urn:microsoft.com/office/officeart/2008/layout/HalfCircleOrganizationChart"/>
    <dgm:cxn modelId="{1286A583-8C6A-AE42-A167-3439F57B112D}" type="presParOf" srcId="{C7F29607-AFF1-4F48-8B6F-64FBB743E0EA}" destId="{35D72E4F-FCA5-5941-93CF-304A71845206}" srcOrd="0" destOrd="0" presId="urn:microsoft.com/office/officeart/2008/layout/HalfCircleOrganizationChart"/>
    <dgm:cxn modelId="{9314C43E-586A-5B46-9D6E-B803AF15D3D3}" type="presParOf" srcId="{35D72E4F-FCA5-5941-93CF-304A71845206}" destId="{EA361EF2-F26A-D04E-915A-A2780F3B692B}" srcOrd="0" destOrd="0" presId="urn:microsoft.com/office/officeart/2008/layout/HalfCircleOrganizationChart"/>
    <dgm:cxn modelId="{67EC8154-02F1-9847-80BC-DB10FB6FA771}" type="presParOf" srcId="{35D72E4F-FCA5-5941-93CF-304A71845206}" destId="{C653762F-CC2B-434F-8B18-24E9E9DFA688}" srcOrd="1" destOrd="0" presId="urn:microsoft.com/office/officeart/2008/layout/HalfCircleOrganizationChart"/>
    <dgm:cxn modelId="{4F0DBA45-268C-8E47-8E18-D1F1E06958CC}" type="presParOf" srcId="{35D72E4F-FCA5-5941-93CF-304A71845206}" destId="{49965ADC-AC57-0F4E-95C0-30B750D8546C}" srcOrd="2" destOrd="0" presId="urn:microsoft.com/office/officeart/2008/layout/HalfCircleOrganizationChart"/>
    <dgm:cxn modelId="{AD3A4495-2C64-ED4B-8D0A-74FD89C3718A}" type="presParOf" srcId="{35D72E4F-FCA5-5941-93CF-304A71845206}" destId="{55B821F4-C85E-D142-944B-D7F163494AB5}" srcOrd="3" destOrd="0" presId="urn:microsoft.com/office/officeart/2008/layout/HalfCircleOrganizationChart"/>
    <dgm:cxn modelId="{2806EECF-D2D7-7648-B83D-17F04F7A82F7}" type="presParOf" srcId="{C7F29607-AFF1-4F48-8B6F-64FBB743E0EA}" destId="{EB162536-BCE0-E141-A878-CF2686FB4CCD}" srcOrd="1" destOrd="0" presId="urn:microsoft.com/office/officeart/2008/layout/HalfCircleOrganizationChart"/>
    <dgm:cxn modelId="{59433C24-124F-1544-86E0-796AD2DF7895}" type="presParOf" srcId="{C7F29607-AFF1-4F48-8B6F-64FBB743E0EA}" destId="{1BAEE28E-74E1-714F-8659-E36AD2C9BF2E}" srcOrd="2" destOrd="0" presId="urn:microsoft.com/office/officeart/2008/layout/HalfCircleOrganizationChart"/>
    <dgm:cxn modelId="{D41C529D-C8BD-934C-8D7C-7FAE3E434363}" type="presParOf" srcId="{12967A6C-7CC2-AB4D-AD2D-E7025034DB41}" destId="{EE2F7196-953D-4C4F-AB88-0BB6AEC24B5F}" srcOrd="4" destOrd="0" presId="urn:microsoft.com/office/officeart/2008/layout/HalfCircleOrganizationChart"/>
    <dgm:cxn modelId="{67FD03AE-090A-D04A-9D9F-4DA953400A71}" type="presParOf" srcId="{12967A6C-7CC2-AB4D-AD2D-E7025034DB41}" destId="{E4719B33-0467-9242-877B-FFB406B8DEFB}" srcOrd="5" destOrd="0" presId="urn:microsoft.com/office/officeart/2008/layout/HalfCircleOrganizationChart"/>
    <dgm:cxn modelId="{A4A358DC-D1B4-0940-8D01-9221C1BC1D51}" type="presParOf" srcId="{E4719B33-0467-9242-877B-FFB406B8DEFB}" destId="{7DA1C79A-2667-D345-896B-7387001DF932}" srcOrd="0" destOrd="0" presId="urn:microsoft.com/office/officeart/2008/layout/HalfCircleOrganizationChart"/>
    <dgm:cxn modelId="{0C5829C3-6AAB-CA41-AB3F-A52622CA3099}" type="presParOf" srcId="{7DA1C79A-2667-D345-896B-7387001DF932}" destId="{F37D345D-9B1D-604A-8FC9-8FDBB737ED97}" srcOrd="0" destOrd="0" presId="urn:microsoft.com/office/officeart/2008/layout/HalfCircleOrganizationChart"/>
    <dgm:cxn modelId="{A7EFCC0D-C466-904C-BF0B-4EB21A670562}" type="presParOf" srcId="{7DA1C79A-2667-D345-896B-7387001DF932}" destId="{2A2C9726-3A49-F040-B853-EFA29E8CA6EC}" srcOrd="1" destOrd="0" presId="urn:microsoft.com/office/officeart/2008/layout/HalfCircleOrganizationChart"/>
    <dgm:cxn modelId="{EBE7CD5B-2923-6E42-900C-F13AA96B5447}" type="presParOf" srcId="{7DA1C79A-2667-D345-896B-7387001DF932}" destId="{A5F26E65-35AC-A64F-ABE2-47532221150F}" srcOrd="2" destOrd="0" presId="urn:microsoft.com/office/officeart/2008/layout/HalfCircleOrganizationChart"/>
    <dgm:cxn modelId="{FD13D267-CF9A-A04E-BB69-6EBC0048CDA4}" type="presParOf" srcId="{7DA1C79A-2667-D345-896B-7387001DF932}" destId="{FA27AFC6-0FA5-7340-B7C7-EEFC2A9B9F38}" srcOrd="3" destOrd="0" presId="urn:microsoft.com/office/officeart/2008/layout/HalfCircleOrganizationChart"/>
    <dgm:cxn modelId="{6B3989C7-ADF1-E44E-BB1A-BECC1C2F8B7A}" type="presParOf" srcId="{E4719B33-0467-9242-877B-FFB406B8DEFB}" destId="{A949EB04-9986-4E49-ACCB-1FDCF00EC69C}" srcOrd="1" destOrd="0" presId="urn:microsoft.com/office/officeart/2008/layout/HalfCircleOrganizationChart"/>
    <dgm:cxn modelId="{5934433F-EB9B-F447-9ABF-6A9D44548BAE}" type="presParOf" srcId="{A949EB04-9986-4E49-ACCB-1FDCF00EC69C}" destId="{1EBDE3A4-4E54-8B4F-97BE-2442BFE404C9}" srcOrd="0" destOrd="0" presId="urn:microsoft.com/office/officeart/2008/layout/HalfCircleOrganizationChart"/>
    <dgm:cxn modelId="{1835DD3C-3901-7C45-9912-8D68F95BAE2D}" type="presParOf" srcId="{A949EB04-9986-4E49-ACCB-1FDCF00EC69C}" destId="{44502B50-473B-0A4E-8CB6-F5D1489AE3EA}" srcOrd="1" destOrd="0" presId="urn:microsoft.com/office/officeart/2008/layout/HalfCircleOrganizationChart"/>
    <dgm:cxn modelId="{5F99E5F3-3A7D-ED4C-8510-493D1BB927D2}" type="presParOf" srcId="{44502B50-473B-0A4E-8CB6-F5D1489AE3EA}" destId="{D9EA44D5-ABE2-FD40-B0FD-F048FD02EB02}" srcOrd="0" destOrd="0" presId="urn:microsoft.com/office/officeart/2008/layout/HalfCircleOrganizationChart"/>
    <dgm:cxn modelId="{2CEB79AC-7256-E945-94FA-BB1F847284AE}" type="presParOf" srcId="{D9EA44D5-ABE2-FD40-B0FD-F048FD02EB02}" destId="{D6207CA6-1DAC-4641-9E4E-C640E3D6BA1E}" srcOrd="0" destOrd="0" presId="urn:microsoft.com/office/officeart/2008/layout/HalfCircleOrganizationChart"/>
    <dgm:cxn modelId="{AD56793A-4E86-8A45-831F-8014F288BDD0}" type="presParOf" srcId="{D9EA44D5-ABE2-FD40-B0FD-F048FD02EB02}" destId="{32F73648-F55E-2147-90C8-11FB3ADEA1B9}" srcOrd="1" destOrd="0" presId="urn:microsoft.com/office/officeart/2008/layout/HalfCircleOrganizationChart"/>
    <dgm:cxn modelId="{D7FB4919-8D57-8B49-86D5-5D0F0A930CD3}" type="presParOf" srcId="{D9EA44D5-ABE2-FD40-B0FD-F048FD02EB02}" destId="{91D887E8-C085-6640-9C06-EC39E4823CF6}" srcOrd="2" destOrd="0" presId="urn:microsoft.com/office/officeart/2008/layout/HalfCircleOrganizationChart"/>
    <dgm:cxn modelId="{199ED451-25A6-F245-B04E-C337462B4E41}" type="presParOf" srcId="{D9EA44D5-ABE2-FD40-B0FD-F048FD02EB02}" destId="{C7D2E281-FA97-D947-99DF-82409B7F76E6}" srcOrd="3" destOrd="0" presId="urn:microsoft.com/office/officeart/2008/layout/HalfCircleOrganizationChart"/>
    <dgm:cxn modelId="{2F9CE61D-3163-AB4A-8E75-739AC164DEC4}" type="presParOf" srcId="{44502B50-473B-0A4E-8CB6-F5D1489AE3EA}" destId="{0E813977-9560-7B42-8DD5-841DFDD21DEE}" srcOrd="1" destOrd="0" presId="urn:microsoft.com/office/officeart/2008/layout/HalfCircleOrganizationChart"/>
    <dgm:cxn modelId="{E7B9BB75-7083-4243-8943-3B78C3A21C86}" type="presParOf" srcId="{44502B50-473B-0A4E-8CB6-F5D1489AE3EA}" destId="{2C020E0C-9FFD-9C4A-89C6-4B11DB36BD77}" srcOrd="2" destOrd="0" presId="urn:microsoft.com/office/officeart/2008/layout/HalfCircleOrganizationChart"/>
    <dgm:cxn modelId="{277AAB42-5AAE-7C49-8159-8AE71FCE40E1}" type="presParOf" srcId="{E4719B33-0467-9242-877B-FFB406B8DEFB}" destId="{4366E902-048F-7247-B913-3E44CA4D4140}" srcOrd="2" destOrd="0" presId="urn:microsoft.com/office/officeart/2008/layout/HalfCircleOrganizationChart"/>
    <dgm:cxn modelId="{D590747B-51E4-774D-8975-DCBF9E7E9EC6}" type="presParOf" srcId="{7272582A-CEDA-1245-8D2A-7A6934F94A77}" destId="{E5FFB2B4-0FDD-0B4B-8E67-F331E36D87CA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61E313-D4ED-A34B-9714-8EE38265901F}" type="doc">
      <dgm:prSet loTypeId="urn:microsoft.com/office/officeart/2005/8/layout/hierarchy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s-ES_tradnl"/>
        </a:p>
      </dgm:t>
    </dgm:pt>
    <dgm:pt modelId="{0B076276-7404-7640-BFAD-63D8E69A5F4E}">
      <dgm:prSet phldrT="[Texto]"/>
      <dgm:spPr/>
      <dgm:t>
        <a:bodyPr/>
        <a:lstStyle/>
        <a:p>
          <a:r>
            <a:rPr lang="es-ES_tradnl" dirty="0" smtClean="0"/>
            <a:t>Gerencia de control de calidad, ingenieros de control</a:t>
          </a:r>
          <a:r>
            <a:rPr lang="es-ES_tradnl" baseline="0" dirty="0" smtClean="0"/>
            <a:t> de calidad, ingenieros del equipo de funci</a:t>
          </a:r>
          <a:r>
            <a:rPr lang="es-ES" baseline="0" dirty="0" smtClean="0"/>
            <a:t>ón de la calidad.</a:t>
          </a:r>
          <a:endParaRPr lang="es-ES_tradnl" dirty="0"/>
        </a:p>
      </dgm:t>
    </dgm:pt>
    <dgm:pt modelId="{E12A235F-21D2-DE4C-9BA0-69EBC54A738D}" type="parTrans" cxnId="{A7D27F14-14BE-5A4B-8BC7-91681CCB907C}">
      <dgm:prSet/>
      <dgm:spPr/>
      <dgm:t>
        <a:bodyPr/>
        <a:lstStyle/>
        <a:p>
          <a:endParaRPr lang="es-ES_tradnl"/>
        </a:p>
      </dgm:t>
    </dgm:pt>
    <dgm:pt modelId="{DB38FAE6-C650-9B4D-B947-C4E97ADE5275}" type="sibTrans" cxnId="{A7D27F14-14BE-5A4B-8BC7-91681CCB907C}">
      <dgm:prSet/>
      <dgm:spPr/>
      <dgm:t>
        <a:bodyPr/>
        <a:lstStyle/>
        <a:p>
          <a:endParaRPr lang="es-ES_tradnl"/>
        </a:p>
      </dgm:t>
    </dgm:pt>
    <dgm:pt modelId="{E537F15A-4DD8-FC49-939C-D50558A267E0}">
      <dgm:prSet phldrT="[Texto]"/>
      <dgm:spPr/>
      <dgm:t>
        <a:bodyPr/>
        <a:lstStyle/>
        <a:p>
          <a:r>
            <a:rPr lang="es-ES_tradnl" dirty="0" smtClean="0"/>
            <a:t>Ingenieros de control de proceso.</a:t>
          </a:r>
          <a:endParaRPr lang="es-ES_tradnl" dirty="0"/>
        </a:p>
      </dgm:t>
    </dgm:pt>
    <dgm:pt modelId="{6B3B1C42-BBF4-CA4E-B404-B9EAAFAB0E95}" type="parTrans" cxnId="{97F5D95C-19A6-4741-AC7E-67CA6CC12E5E}">
      <dgm:prSet/>
      <dgm:spPr/>
      <dgm:t>
        <a:bodyPr/>
        <a:lstStyle/>
        <a:p>
          <a:endParaRPr lang="es-ES_tradnl"/>
        </a:p>
      </dgm:t>
    </dgm:pt>
    <dgm:pt modelId="{CC858A41-F8F8-574D-8106-758A21F51022}" type="sibTrans" cxnId="{97F5D95C-19A6-4741-AC7E-67CA6CC12E5E}">
      <dgm:prSet/>
      <dgm:spPr/>
      <dgm:t>
        <a:bodyPr/>
        <a:lstStyle/>
        <a:p>
          <a:endParaRPr lang="es-ES_tradnl"/>
        </a:p>
      </dgm:t>
    </dgm:pt>
    <dgm:pt modelId="{42A640BE-BF76-2B46-BC1A-79AF82885705}" type="pres">
      <dgm:prSet presAssocID="{8561E313-D4ED-A34B-9714-8EE38265901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15E7A1-A499-2046-A0CE-3BE4226A6821}" type="pres">
      <dgm:prSet presAssocID="{0B076276-7404-7640-BFAD-63D8E69A5F4E}" presName="hierRoot1" presStyleCnt="0"/>
      <dgm:spPr/>
    </dgm:pt>
    <dgm:pt modelId="{CC8FAE53-274A-724E-889B-813E786474A1}" type="pres">
      <dgm:prSet presAssocID="{0B076276-7404-7640-BFAD-63D8E69A5F4E}" presName="composite" presStyleCnt="0"/>
      <dgm:spPr/>
    </dgm:pt>
    <dgm:pt modelId="{1E871411-941C-FD4A-9E53-D57CD1071949}" type="pres">
      <dgm:prSet presAssocID="{0B076276-7404-7640-BFAD-63D8E69A5F4E}" presName="background" presStyleLbl="node0" presStyleIdx="0" presStyleCnt="1"/>
      <dgm:spPr/>
    </dgm:pt>
    <dgm:pt modelId="{B784CB8B-85F2-0543-83FD-045E6F77538C}" type="pres">
      <dgm:prSet presAssocID="{0B076276-7404-7640-BFAD-63D8E69A5F4E}" presName="text" presStyleLbl="fgAcc0" presStyleIdx="0" presStyleCnt="1">
        <dgm:presLayoutVars>
          <dgm:chPref val="3"/>
        </dgm:presLayoutVars>
      </dgm:prSet>
      <dgm:spPr/>
    </dgm:pt>
    <dgm:pt modelId="{C0134270-873B-1D4E-B560-58E788BD0D53}" type="pres">
      <dgm:prSet presAssocID="{0B076276-7404-7640-BFAD-63D8E69A5F4E}" presName="hierChild2" presStyleCnt="0"/>
      <dgm:spPr/>
    </dgm:pt>
    <dgm:pt modelId="{9AD42144-F16F-BB40-9DDC-125A40E5E113}" type="pres">
      <dgm:prSet presAssocID="{6B3B1C42-BBF4-CA4E-B404-B9EAAFAB0E95}" presName="Name10" presStyleLbl="parChTrans1D2" presStyleIdx="0" presStyleCnt="1"/>
      <dgm:spPr/>
    </dgm:pt>
    <dgm:pt modelId="{66B14B0E-762F-A44E-ACE9-2F255C17ADC2}" type="pres">
      <dgm:prSet presAssocID="{E537F15A-4DD8-FC49-939C-D50558A267E0}" presName="hierRoot2" presStyleCnt="0"/>
      <dgm:spPr/>
    </dgm:pt>
    <dgm:pt modelId="{A76773FB-4706-3545-86A9-FBA9648025EF}" type="pres">
      <dgm:prSet presAssocID="{E537F15A-4DD8-FC49-939C-D50558A267E0}" presName="composite2" presStyleCnt="0"/>
      <dgm:spPr/>
    </dgm:pt>
    <dgm:pt modelId="{6B8955E3-B3C2-DE4B-B88A-20153CBC7CB6}" type="pres">
      <dgm:prSet presAssocID="{E537F15A-4DD8-FC49-939C-D50558A267E0}" presName="background2" presStyleLbl="node2" presStyleIdx="0" presStyleCnt="1"/>
      <dgm:spPr/>
    </dgm:pt>
    <dgm:pt modelId="{39B8F9A6-E827-6F42-9F82-200582E5D1B3}" type="pres">
      <dgm:prSet presAssocID="{E537F15A-4DD8-FC49-939C-D50558A267E0}" presName="text2" presStyleLbl="fgAcc2" presStyleIdx="0" presStyleCnt="1">
        <dgm:presLayoutVars>
          <dgm:chPref val="3"/>
        </dgm:presLayoutVars>
      </dgm:prSet>
      <dgm:spPr/>
    </dgm:pt>
    <dgm:pt modelId="{208E2F35-AA6A-4849-B34D-41D092712AD4}" type="pres">
      <dgm:prSet presAssocID="{E537F15A-4DD8-FC49-939C-D50558A267E0}" presName="hierChild3" presStyleCnt="0"/>
      <dgm:spPr/>
    </dgm:pt>
  </dgm:ptLst>
  <dgm:cxnLst>
    <dgm:cxn modelId="{338381B5-D9B0-D746-9987-CCB838BBF86E}" type="presOf" srcId="{6B3B1C42-BBF4-CA4E-B404-B9EAAFAB0E95}" destId="{9AD42144-F16F-BB40-9DDC-125A40E5E113}" srcOrd="0" destOrd="0" presId="urn:microsoft.com/office/officeart/2005/8/layout/hierarchy1"/>
    <dgm:cxn modelId="{97F5D95C-19A6-4741-AC7E-67CA6CC12E5E}" srcId="{0B076276-7404-7640-BFAD-63D8E69A5F4E}" destId="{E537F15A-4DD8-FC49-939C-D50558A267E0}" srcOrd="0" destOrd="0" parTransId="{6B3B1C42-BBF4-CA4E-B404-B9EAAFAB0E95}" sibTransId="{CC858A41-F8F8-574D-8106-758A21F51022}"/>
    <dgm:cxn modelId="{A7D27F14-14BE-5A4B-8BC7-91681CCB907C}" srcId="{8561E313-D4ED-A34B-9714-8EE38265901F}" destId="{0B076276-7404-7640-BFAD-63D8E69A5F4E}" srcOrd="0" destOrd="0" parTransId="{E12A235F-21D2-DE4C-9BA0-69EBC54A738D}" sibTransId="{DB38FAE6-C650-9B4D-B947-C4E97ADE5275}"/>
    <dgm:cxn modelId="{87608276-A8E2-3B41-B3EE-2F8DA7403A13}" type="presOf" srcId="{E537F15A-4DD8-FC49-939C-D50558A267E0}" destId="{39B8F9A6-E827-6F42-9F82-200582E5D1B3}" srcOrd="0" destOrd="0" presId="urn:microsoft.com/office/officeart/2005/8/layout/hierarchy1"/>
    <dgm:cxn modelId="{FF400C2C-0E5C-9E44-812C-760F0FA524D1}" type="presOf" srcId="{0B076276-7404-7640-BFAD-63D8E69A5F4E}" destId="{B784CB8B-85F2-0543-83FD-045E6F77538C}" srcOrd="0" destOrd="0" presId="urn:microsoft.com/office/officeart/2005/8/layout/hierarchy1"/>
    <dgm:cxn modelId="{D771B600-A8E7-7840-B169-3A5052A5EFB5}" type="presOf" srcId="{8561E313-D4ED-A34B-9714-8EE38265901F}" destId="{42A640BE-BF76-2B46-BC1A-79AF82885705}" srcOrd="0" destOrd="0" presId="urn:microsoft.com/office/officeart/2005/8/layout/hierarchy1"/>
    <dgm:cxn modelId="{DB109D21-50C3-4547-BD12-35BBFFACCA28}" type="presParOf" srcId="{42A640BE-BF76-2B46-BC1A-79AF82885705}" destId="{6815E7A1-A499-2046-A0CE-3BE4226A6821}" srcOrd="0" destOrd="0" presId="urn:microsoft.com/office/officeart/2005/8/layout/hierarchy1"/>
    <dgm:cxn modelId="{A9215454-6E39-B243-88B4-4C691D5B3486}" type="presParOf" srcId="{6815E7A1-A499-2046-A0CE-3BE4226A6821}" destId="{CC8FAE53-274A-724E-889B-813E786474A1}" srcOrd="0" destOrd="0" presId="urn:microsoft.com/office/officeart/2005/8/layout/hierarchy1"/>
    <dgm:cxn modelId="{72D0A166-ACAA-2840-86D2-EF75B6BD5FA1}" type="presParOf" srcId="{CC8FAE53-274A-724E-889B-813E786474A1}" destId="{1E871411-941C-FD4A-9E53-D57CD1071949}" srcOrd="0" destOrd="0" presId="urn:microsoft.com/office/officeart/2005/8/layout/hierarchy1"/>
    <dgm:cxn modelId="{9E191293-0C9F-804B-B664-53A722446C55}" type="presParOf" srcId="{CC8FAE53-274A-724E-889B-813E786474A1}" destId="{B784CB8B-85F2-0543-83FD-045E6F77538C}" srcOrd="1" destOrd="0" presId="urn:microsoft.com/office/officeart/2005/8/layout/hierarchy1"/>
    <dgm:cxn modelId="{33E14A5E-5D38-0F41-9D67-CB01714F3D1C}" type="presParOf" srcId="{6815E7A1-A499-2046-A0CE-3BE4226A6821}" destId="{C0134270-873B-1D4E-B560-58E788BD0D53}" srcOrd="1" destOrd="0" presId="urn:microsoft.com/office/officeart/2005/8/layout/hierarchy1"/>
    <dgm:cxn modelId="{65854A4B-A194-9641-A646-0759A96DB6F3}" type="presParOf" srcId="{C0134270-873B-1D4E-B560-58E788BD0D53}" destId="{9AD42144-F16F-BB40-9DDC-125A40E5E113}" srcOrd="0" destOrd="0" presId="urn:microsoft.com/office/officeart/2005/8/layout/hierarchy1"/>
    <dgm:cxn modelId="{69BDFBB1-9120-EC43-B25E-BCA97C9DD08E}" type="presParOf" srcId="{C0134270-873B-1D4E-B560-58E788BD0D53}" destId="{66B14B0E-762F-A44E-ACE9-2F255C17ADC2}" srcOrd="1" destOrd="0" presId="urn:microsoft.com/office/officeart/2005/8/layout/hierarchy1"/>
    <dgm:cxn modelId="{B81EB198-85B1-164C-8A88-9DFD07F0EC6D}" type="presParOf" srcId="{66B14B0E-762F-A44E-ACE9-2F255C17ADC2}" destId="{A76773FB-4706-3545-86A9-FBA9648025EF}" srcOrd="0" destOrd="0" presId="urn:microsoft.com/office/officeart/2005/8/layout/hierarchy1"/>
    <dgm:cxn modelId="{53B57657-8FE6-4742-83B2-9EC61166F95F}" type="presParOf" srcId="{A76773FB-4706-3545-86A9-FBA9648025EF}" destId="{6B8955E3-B3C2-DE4B-B88A-20153CBC7CB6}" srcOrd="0" destOrd="0" presId="urn:microsoft.com/office/officeart/2005/8/layout/hierarchy1"/>
    <dgm:cxn modelId="{24769045-6559-3644-8568-C8DC05E8ED94}" type="presParOf" srcId="{A76773FB-4706-3545-86A9-FBA9648025EF}" destId="{39B8F9A6-E827-6F42-9F82-200582E5D1B3}" srcOrd="1" destOrd="0" presId="urn:microsoft.com/office/officeart/2005/8/layout/hierarchy1"/>
    <dgm:cxn modelId="{4309FA7B-1BEB-8943-AD58-9C23AFD04BBD}" type="presParOf" srcId="{66B14B0E-762F-A44E-ACE9-2F255C17ADC2}" destId="{208E2F35-AA6A-4849-B34D-41D092712AD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FEA640-7689-FE4C-9924-D0D93D0676B5}">
      <dsp:nvSpPr>
        <dsp:cNvPr id="0" name=""/>
        <dsp:cNvSpPr/>
      </dsp:nvSpPr>
      <dsp:spPr>
        <a:xfrm>
          <a:off x="5118006" y="291183"/>
          <a:ext cx="2209079" cy="1480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dirty="0" smtClean="0"/>
            <a:t>CALIDAD</a:t>
          </a:r>
          <a:endParaRPr lang="es-ES_tradnl" sz="2800" kern="1200" dirty="0"/>
        </a:p>
      </dsp:txBody>
      <dsp:txXfrm>
        <a:off x="5118006" y="291183"/>
        <a:ext cx="2209079" cy="1480765"/>
      </dsp:txXfrm>
    </dsp:sp>
    <dsp:sp modelId="{36B65B1F-03F9-D54E-B438-9E88C6084823}">
      <dsp:nvSpPr>
        <dsp:cNvPr id="0" name=""/>
        <dsp:cNvSpPr/>
      </dsp:nvSpPr>
      <dsp:spPr>
        <a:xfrm>
          <a:off x="3223249" y="-1087"/>
          <a:ext cx="3504990" cy="3504990"/>
        </a:xfrm>
        <a:prstGeom prst="circularArrow">
          <a:avLst>
            <a:gd name="adj1" fmla="val 8238"/>
            <a:gd name="adj2" fmla="val 575246"/>
            <a:gd name="adj3" fmla="val 2967843"/>
            <a:gd name="adj4" fmla="val 49051"/>
            <a:gd name="adj5" fmla="val 961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D45C1-4C07-B049-9C76-9E5794857CA7}">
      <dsp:nvSpPr>
        <dsp:cNvPr id="0" name=""/>
        <dsp:cNvSpPr/>
      </dsp:nvSpPr>
      <dsp:spPr>
        <a:xfrm>
          <a:off x="4235361" y="2450708"/>
          <a:ext cx="1480765" cy="1480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300" kern="1200" dirty="0" smtClean="0"/>
            <a:t>PRODUCTIVIDAD</a:t>
          </a:r>
          <a:endParaRPr lang="es-ES_tradnl" sz="1300" kern="1200" dirty="0"/>
        </a:p>
      </dsp:txBody>
      <dsp:txXfrm>
        <a:off x="4235361" y="2450708"/>
        <a:ext cx="1480765" cy="1480765"/>
      </dsp:txXfrm>
    </dsp:sp>
    <dsp:sp modelId="{59D1AB98-2E5F-FD40-B40D-1DC6DAFE47FD}">
      <dsp:nvSpPr>
        <dsp:cNvPr id="0" name=""/>
        <dsp:cNvSpPr/>
      </dsp:nvSpPr>
      <dsp:spPr>
        <a:xfrm>
          <a:off x="3223249" y="-1087"/>
          <a:ext cx="3504990" cy="3504990"/>
        </a:xfrm>
        <a:prstGeom prst="circularArrow">
          <a:avLst>
            <a:gd name="adj1" fmla="val 8238"/>
            <a:gd name="adj2" fmla="val 575246"/>
            <a:gd name="adj3" fmla="val 10175704"/>
            <a:gd name="adj4" fmla="val 7256911"/>
            <a:gd name="adj5" fmla="val 9611"/>
          </a:avLst>
        </a:prstGeom>
        <a:solidFill>
          <a:schemeClr val="accent2">
            <a:hueOff val="-2869335"/>
            <a:satOff val="2538"/>
            <a:lumOff val="451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27330-3D47-4941-BE3C-847B7EF52C93}">
      <dsp:nvSpPr>
        <dsp:cNvPr id="0" name=""/>
        <dsp:cNvSpPr/>
      </dsp:nvSpPr>
      <dsp:spPr>
        <a:xfrm>
          <a:off x="2731313" y="291183"/>
          <a:ext cx="1995257" cy="1480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700" kern="1200" dirty="0" smtClean="0"/>
            <a:t>COMPETITIVIDAD</a:t>
          </a:r>
          <a:endParaRPr lang="es-ES_tradnl" sz="1700" kern="1200" dirty="0"/>
        </a:p>
      </dsp:txBody>
      <dsp:txXfrm>
        <a:off x="2731313" y="291183"/>
        <a:ext cx="1995257" cy="1480765"/>
      </dsp:txXfrm>
    </dsp:sp>
    <dsp:sp modelId="{5A2468B7-0307-D14B-984D-A39B69A97092}">
      <dsp:nvSpPr>
        <dsp:cNvPr id="0" name=""/>
        <dsp:cNvSpPr/>
      </dsp:nvSpPr>
      <dsp:spPr>
        <a:xfrm>
          <a:off x="3223249" y="-1087"/>
          <a:ext cx="3504990" cy="3504990"/>
        </a:xfrm>
        <a:prstGeom prst="circularArrow">
          <a:avLst>
            <a:gd name="adj1" fmla="val 8238"/>
            <a:gd name="adj2" fmla="val 575246"/>
            <a:gd name="adj3" fmla="val 15965011"/>
            <a:gd name="adj4" fmla="val 15602000"/>
            <a:gd name="adj5" fmla="val 9611"/>
          </a:avLst>
        </a:prstGeom>
        <a:solidFill>
          <a:schemeClr val="accent2">
            <a:hueOff val="-5738671"/>
            <a:satOff val="5077"/>
            <a:lumOff val="902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5956B-AF79-D64A-B5F9-BB4D4D35027A}">
      <dsp:nvSpPr>
        <dsp:cNvPr id="0" name=""/>
        <dsp:cNvSpPr/>
      </dsp:nvSpPr>
      <dsp:spPr>
        <a:xfrm>
          <a:off x="6593933" y="1586288"/>
          <a:ext cx="123857" cy="2138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8607"/>
              </a:lnTo>
              <a:lnTo>
                <a:pt x="123857" y="2138607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16C8D-88E9-C144-87B7-2913CD368B84}">
      <dsp:nvSpPr>
        <dsp:cNvPr id="0" name=""/>
        <dsp:cNvSpPr/>
      </dsp:nvSpPr>
      <dsp:spPr>
        <a:xfrm>
          <a:off x="6593933" y="1586288"/>
          <a:ext cx="123857" cy="1552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348"/>
              </a:lnTo>
              <a:lnTo>
                <a:pt x="123857" y="1552348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59C9A-4CDD-E449-B0D5-B01710AED520}">
      <dsp:nvSpPr>
        <dsp:cNvPr id="0" name=""/>
        <dsp:cNvSpPr/>
      </dsp:nvSpPr>
      <dsp:spPr>
        <a:xfrm>
          <a:off x="6593933" y="1586288"/>
          <a:ext cx="123857" cy="966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6088"/>
              </a:lnTo>
              <a:lnTo>
                <a:pt x="123857" y="966088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258F1-D68A-C241-A1F4-130EC55C3357}">
      <dsp:nvSpPr>
        <dsp:cNvPr id="0" name=""/>
        <dsp:cNvSpPr/>
      </dsp:nvSpPr>
      <dsp:spPr>
        <a:xfrm>
          <a:off x="6593933" y="1586288"/>
          <a:ext cx="123857" cy="379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829"/>
              </a:lnTo>
              <a:lnTo>
                <a:pt x="123857" y="379829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80DC5-F789-5444-90EB-15F5A19A1433}">
      <dsp:nvSpPr>
        <dsp:cNvPr id="0" name=""/>
        <dsp:cNvSpPr/>
      </dsp:nvSpPr>
      <dsp:spPr>
        <a:xfrm>
          <a:off x="5925102" y="1000029"/>
          <a:ext cx="999117" cy="173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700"/>
              </a:lnTo>
              <a:lnTo>
                <a:pt x="999117" y="86700"/>
              </a:lnTo>
              <a:lnTo>
                <a:pt x="999117" y="17340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9B7B10-25BB-4548-B180-7C14C6B43A7A}">
      <dsp:nvSpPr>
        <dsp:cNvPr id="0" name=""/>
        <dsp:cNvSpPr/>
      </dsp:nvSpPr>
      <dsp:spPr>
        <a:xfrm>
          <a:off x="5879382" y="1000029"/>
          <a:ext cx="91440" cy="1734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40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17296C-AC0F-D44B-B745-63C9EA7AF28E}">
      <dsp:nvSpPr>
        <dsp:cNvPr id="0" name=""/>
        <dsp:cNvSpPr/>
      </dsp:nvSpPr>
      <dsp:spPr>
        <a:xfrm>
          <a:off x="4925985" y="1000029"/>
          <a:ext cx="999117" cy="173400"/>
        </a:xfrm>
        <a:custGeom>
          <a:avLst/>
          <a:gdLst/>
          <a:ahLst/>
          <a:cxnLst/>
          <a:rect l="0" t="0" r="0" b="0"/>
          <a:pathLst>
            <a:path>
              <a:moveTo>
                <a:pt x="999117" y="0"/>
              </a:moveTo>
              <a:lnTo>
                <a:pt x="999117" y="86700"/>
              </a:lnTo>
              <a:lnTo>
                <a:pt x="0" y="86700"/>
              </a:lnTo>
              <a:lnTo>
                <a:pt x="0" y="17340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6D785-7D52-E84A-BC09-815697902822}">
      <dsp:nvSpPr>
        <dsp:cNvPr id="0" name=""/>
        <dsp:cNvSpPr/>
      </dsp:nvSpPr>
      <dsp:spPr>
        <a:xfrm>
          <a:off x="4426426" y="413770"/>
          <a:ext cx="1498676" cy="173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700"/>
              </a:lnTo>
              <a:lnTo>
                <a:pt x="1498676" y="86700"/>
              </a:lnTo>
              <a:lnTo>
                <a:pt x="1498676" y="17340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90DA4F-0AE5-9A49-8C2A-01258042080E}">
      <dsp:nvSpPr>
        <dsp:cNvPr id="0" name=""/>
        <dsp:cNvSpPr/>
      </dsp:nvSpPr>
      <dsp:spPr>
        <a:xfrm>
          <a:off x="4426426" y="413770"/>
          <a:ext cx="499558" cy="173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700"/>
              </a:lnTo>
              <a:lnTo>
                <a:pt x="499558" y="86700"/>
              </a:lnTo>
              <a:lnTo>
                <a:pt x="499558" y="17340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B4745D-A130-054B-A47B-56A6CE7A115D}">
      <dsp:nvSpPr>
        <dsp:cNvPr id="0" name=""/>
        <dsp:cNvSpPr/>
      </dsp:nvSpPr>
      <dsp:spPr>
        <a:xfrm>
          <a:off x="3926867" y="413770"/>
          <a:ext cx="499558" cy="173400"/>
        </a:xfrm>
        <a:custGeom>
          <a:avLst/>
          <a:gdLst/>
          <a:ahLst/>
          <a:cxnLst/>
          <a:rect l="0" t="0" r="0" b="0"/>
          <a:pathLst>
            <a:path>
              <a:moveTo>
                <a:pt x="499558" y="0"/>
              </a:moveTo>
              <a:lnTo>
                <a:pt x="499558" y="86700"/>
              </a:lnTo>
              <a:lnTo>
                <a:pt x="0" y="86700"/>
              </a:lnTo>
              <a:lnTo>
                <a:pt x="0" y="17340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86ECD7-90A4-874B-B452-9E5BF878505F}">
      <dsp:nvSpPr>
        <dsp:cNvPr id="0" name=""/>
        <dsp:cNvSpPr/>
      </dsp:nvSpPr>
      <dsp:spPr>
        <a:xfrm>
          <a:off x="2927750" y="413770"/>
          <a:ext cx="1498676" cy="173400"/>
        </a:xfrm>
        <a:custGeom>
          <a:avLst/>
          <a:gdLst/>
          <a:ahLst/>
          <a:cxnLst/>
          <a:rect l="0" t="0" r="0" b="0"/>
          <a:pathLst>
            <a:path>
              <a:moveTo>
                <a:pt x="1498676" y="0"/>
              </a:moveTo>
              <a:lnTo>
                <a:pt x="1498676" y="86700"/>
              </a:lnTo>
              <a:lnTo>
                <a:pt x="0" y="86700"/>
              </a:lnTo>
              <a:lnTo>
                <a:pt x="0" y="17340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A2BE9-F0D6-EB49-AF3D-232FBFFEB428}">
      <dsp:nvSpPr>
        <dsp:cNvPr id="0" name=""/>
        <dsp:cNvSpPr/>
      </dsp:nvSpPr>
      <dsp:spPr>
        <a:xfrm>
          <a:off x="4013568" y="911"/>
          <a:ext cx="825717" cy="4128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000" kern="1200" dirty="0" smtClean="0"/>
            <a:t>Director general</a:t>
          </a:r>
          <a:endParaRPr lang="es-ES_tradnl" sz="1000" kern="1200" dirty="0"/>
        </a:p>
      </dsp:txBody>
      <dsp:txXfrm>
        <a:off x="4013568" y="911"/>
        <a:ext cx="825717" cy="412858"/>
      </dsp:txXfrm>
    </dsp:sp>
    <dsp:sp modelId="{0D448BA0-FE1A-E142-B11B-2A3A4E630BCD}">
      <dsp:nvSpPr>
        <dsp:cNvPr id="0" name=""/>
        <dsp:cNvSpPr/>
      </dsp:nvSpPr>
      <dsp:spPr>
        <a:xfrm>
          <a:off x="2514891" y="587171"/>
          <a:ext cx="825717" cy="41285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000" kern="1200" dirty="0" smtClean="0"/>
            <a:t>Director comercial</a:t>
          </a:r>
          <a:endParaRPr lang="es-ES_tradnl" sz="1000" kern="1200" dirty="0"/>
        </a:p>
      </dsp:txBody>
      <dsp:txXfrm>
        <a:off x="2514891" y="587171"/>
        <a:ext cx="825717" cy="412858"/>
      </dsp:txXfrm>
    </dsp:sp>
    <dsp:sp modelId="{B29C6E49-ED6F-0F44-BEE7-27718F31BED3}">
      <dsp:nvSpPr>
        <dsp:cNvPr id="0" name=""/>
        <dsp:cNvSpPr/>
      </dsp:nvSpPr>
      <dsp:spPr>
        <a:xfrm>
          <a:off x="3514009" y="587171"/>
          <a:ext cx="825717" cy="41285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000" kern="1200" dirty="0" smtClean="0"/>
            <a:t>Director </a:t>
          </a:r>
          <a:r>
            <a:rPr lang="es-ES_tradnl" sz="1000" kern="1200" dirty="0" err="1" smtClean="0"/>
            <a:t>econ</a:t>
          </a:r>
          <a:r>
            <a:rPr lang="es-ES" sz="1000" kern="1200" dirty="0" err="1" smtClean="0"/>
            <a:t>ómico</a:t>
          </a:r>
          <a:r>
            <a:rPr lang="es-ES" sz="1000" kern="1200" dirty="0" smtClean="0"/>
            <a:t>-financiero</a:t>
          </a:r>
          <a:endParaRPr lang="es-ES_tradnl" sz="1000" kern="1200" dirty="0"/>
        </a:p>
      </dsp:txBody>
      <dsp:txXfrm>
        <a:off x="3514009" y="587171"/>
        <a:ext cx="825717" cy="412858"/>
      </dsp:txXfrm>
    </dsp:sp>
    <dsp:sp modelId="{12ECAC3B-09A0-8D4C-BDD4-468FC220CC5E}">
      <dsp:nvSpPr>
        <dsp:cNvPr id="0" name=""/>
        <dsp:cNvSpPr/>
      </dsp:nvSpPr>
      <dsp:spPr>
        <a:xfrm>
          <a:off x="4513126" y="587171"/>
          <a:ext cx="825717" cy="41285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000" kern="1200" dirty="0" smtClean="0"/>
            <a:t>Director de recursos humanos</a:t>
          </a:r>
          <a:endParaRPr lang="es-ES_tradnl" sz="1000" kern="1200" dirty="0"/>
        </a:p>
      </dsp:txBody>
      <dsp:txXfrm>
        <a:off x="4513126" y="587171"/>
        <a:ext cx="825717" cy="412858"/>
      </dsp:txXfrm>
    </dsp:sp>
    <dsp:sp modelId="{EB0505F7-26FA-4944-B193-BDEDB8995B28}">
      <dsp:nvSpPr>
        <dsp:cNvPr id="0" name=""/>
        <dsp:cNvSpPr/>
      </dsp:nvSpPr>
      <dsp:spPr>
        <a:xfrm>
          <a:off x="5512244" y="587171"/>
          <a:ext cx="825717" cy="41285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000" kern="1200" dirty="0" smtClean="0"/>
            <a:t>Director de </a:t>
          </a:r>
          <a:r>
            <a:rPr lang="es-ES_tradnl" sz="1000" kern="1200" dirty="0" err="1" smtClean="0"/>
            <a:t>producci</a:t>
          </a:r>
          <a:r>
            <a:rPr lang="es-ES" sz="1000" kern="1200" dirty="0" smtClean="0"/>
            <a:t>ón</a:t>
          </a:r>
          <a:endParaRPr lang="es-ES_tradnl" sz="1000" kern="1200" dirty="0"/>
        </a:p>
      </dsp:txBody>
      <dsp:txXfrm>
        <a:off x="5512244" y="587171"/>
        <a:ext cx="825717" cy="412858"/>
      </dsp:txXfrm>
    </dsp:sp>
    <dsp:sp modelId="{1124EE4D-80C2-4B4E-A841-8ABBD7422F14}">
      <dsp:nvSpPr>
        <dsp:cNvPr id="0" name=""/>
        <dsp:cNvSpPr/>
      </dsp:nvSpPr>
      <dsp:spPr>
        <a:xfrm>
          <a:off x="4513126" y="1173430"/>
          <a:ext cx="825717" cy="41285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000" kern="1200" dirty="0" smtClean="0"/>
            <a:t>Jefe de mantenimiento</a:t>
          </a:r>
          <a:endParaRPr lang="es-ES_tradnl" sz="1000" kern="1200" dirty="0"/>
        </a:p>
      </dsp:txBody>
      <dsp:txXfrm>
        <a:off x="4513126" y="1173430"/>
        <a:ext cx="825717" cy="412858"/>
      </dsp:txXfrm>
    </dsp:sp>
    <dsp:sp modelId="{46A26140-853D-674E-8FEC-3668B7755B71}">
      <dsp:nvSpPr>
        <dsp:cNvPr id="0" name=""/>
        <dsp:cNvSpPr/>
      </dsp:nvSpPr>
      <dsp:spPr>
        <a:xfrm>
          <a:off x="5512244" y="1173430"/>
          <a:ext cx="825717" cy="41285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000" kern="1200" dirty="0" smtClean="0"/>
            <a:t>Jefe de f</a:t>
          </a:r>
          <a:r>
            <a:rPr lang="es-ES" sz="1000" kern="1200" dirty="0" err="1" smtClean="0"/>
            <a:t>ábrica</a:t>
          </a:r>
          <a:endParaRPr lang="es-ES_tradnl" sz="1000" kern="1200" dirty="0"/>
        </a:p>
      </dsp:txBody>
      <dsp:txXfrm>
        <a:off x="5512244" y="1173430"/>
        <a:ext cx="825717" cy="412858"/>
      </dsp:txXfrm>
    </dsp:sp>
    <dsp:sp modelId="{E14833DF-1FBF-CD49-8AB4-C1DC5BCF7A21}">
      <dsp:nvSpPr>
        <dsp:cNvPr id="0" name=""/>
        <dsp:cNvSpPr/>
      </dsp:nvSpPr>
      <dsp:spPr>
        <a:xfrm>
          <a:off x="6511362" y="1173430"/>
          <a:ext cx="825717" cy="41285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000" kern="1200" dirty="0" smtClean="0"/>
            <a:t>Jefe de control de calidad</a:t>
          </a:r>
          <a:endParaRPr lang="es-ES_tradnl" sz="1000" kern="1200" dirty="0"/>
        </a:p>
      </dsp:txBody>
      <dsp:txXfrm>
        <a:off x="6511362" y="1173430"/>
        <a:ext cx="825717" cy="412858"/>
      </dsp:txXfrm>
    </dsp:sp>
    <dsp:sp modelId="{74605B37-1BA4-C54B-BF03-A14129A5D2B2}">
      <dsp:nvSpPr>
        <dsp:cNvPr id="0" name=""/>
        <dsp:cNvSpPr/>
      </dsp:nvSpPr>
      <dsp:spPr>
        <a:xfrm>
          <a:off x="6717791" y="1759689"/>
          <a:ext cx="825717" cy="41285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000" kern="1200" dirty="0" smtClean="0"/>
            <a:t>Verificadores de materias primas</a:t>
          </a:r>
          <a:endParaRPr lang="es-ES_tradnl" sz="1000" kern="1200" dirty="0"/>
        </a:p>
      </dsp:txBody>
      <dsp:txXfrm>
        <a:off x="6717791" y="1759689"/>
        <a:ext cx="825717" cy="412858"/>
      </dsp:txXfrm>
    </dsp:sp>
    <dsp:sp modelId="{77AF49D2-153B-2646-8AF6-22865AAA8318}">
      <dsp:nvSpPr>
        <dsp:cNvPr id="0" name=""/>
        <dsp:cNvSpPr/>
      </dsp:nvSpPr>
      <dsp:spPr>
        <a:xfrm>
          <a:off x="6717791" y="2345948"/>
          <a:ext cx="825717" cy="41285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000" kern="1200" dirty="0" smtClean="0"/>
            <a:t>Verificadores de procesos</a:t>
          </a:r>
          <a:endParaRPr lang="es-ES_tradnl" sz="1000" kern="1200" dirty="0"/>
        </a:p>
      </dsp:txBody>
      <dsp:txXfrm>
        <a:off x="6717791" y="2345948"/>
        <a:ext cx="825717" cy="412858"/>
      </dsp:txXfrm>
    </dsp:sp>
    <dsp:sp modelId="{7D428EC3-1FF3-D944-B500-98167FA10E07}">
      <dsp:nvSpPr>
        <dsp:cNvPr id="0" name=""/>
        <dsp:cNvSpPr/>
      </dsp:nvSpPr>
      <dsp:spPr>
        <a:xfrm>
          <a:off x="6717791" y="2932207"/>
          <a:ext cx="825717" cy="41285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000" kern="1200" dirty="0" smtClean="0"/>
            <a:t>Verificadores de productos terminados</a:t>
          </a:r>
          <a:endParaRPr lang="es-ES_tradnl" sz="1000" kern="1200" dirty="0"/>
        </a:p>
      </dsp:txBody>
      <dsp:txXfrm>
        <a:off x="6717791" y="2932207"/>
        <a:ext cx="825717" cy="412858"/>
      </dsp:txXfrm>
    </dsp:sp>
    <dsp:sp modelId="{33AB6317-A729-524B-AEEF-CE392398C5BB}">
      <dsp:nvSpPr>
        <dsp:cNvPr id="0" name=""/>
        <dsp:cNvSpPr/>
      </dsp:nvSpPr>
      <dsp:spPr>
        <a:xfrm>
          <a:off x="6717791" y="3518466"/>
          <a:ext cx="825717" cy="41285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000" kern="1200" dirty="0" smtClean="0"/>
            <a:t>Laboratorio</a:t>
          </a:r>
          <a:endParaRPr lang="es-ES_tradnl" sz="1000" kern="1200" dirty="0"/>
        </a:p>
      </dsp:txBody>
      <dsp:txXfrm>
        <a:off x="6717791" y="3518466"/>
        <a:ext cx="825717" cy="4128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BDE3A4-4E54-8B4F-97BE-2442BFE404C9}">
      <dsp:nvSpPr>
        <dsp:cNvPr id="0" name=""/>
        <dsp:cNvSpPr/>
      </dsp:nvSpPr>
      <dsp:spPr>
        <a:xfrm>
          <a:off x="6841157" y="2477970"/>
          <a:ext cx="941808" cy="614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222"/>
              </a:lnTo>
              <a:lnTo>
                <a:pt x="941808" y="614222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F7196-953D-4C4F-AB88-0BB6AEC24B5F}">
      <dsp:nvSpPr>
        <dsp:cNvPr id="0" name=""/>
        <dsp:cNvSpPr/>
      </dsp:nvSpPr>
      <dsp:spPr>
        <a:xfrm>
          <a:off x="4363791" y="1024309"/>
          <a:ext cx="2477365" cy="429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78"/>
              </a:lnTo>
              <a:lnTo>
                <a:pt x="2477365" y="214978"/>
              </a:lnTo>
              <a:lnTo>
                <a:pt x="2477365" y="4299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94D9C5-1909-AA4B-924D-0AC324FB21AB}">
      <dsp:nvSpPr>
        <dsp:cNvPr id="0" name=""/>
        <dsp:cNvSpPr/>
      </dsp:nvSpPr>
      <dsp:spPr>
        <a:xfrm>
          <a:off x="4318071" y="1024309"/>
          <a:ext cx="91440" cy="4299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99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7887BB-EED1-C044-BBAB-189272057361}">
      <dsp:nvSpPr>
        <dsp:cNvPr id="0" name=""/>
        <dsp:cNvSpPr/>
      </dsp:nvSpPr>
      <dsp:spPr>
        <a:xfrm>
          <a:off x="1886425" y="1024309"/>
          <a:ext cx="2477365" cy="429956"/>
        </a:xfrm>
        <a:custGeom>
          <a:avLst/>
          <a:gdLst/>
          <a:ahLst/>
          <a:cxnLst/>
          <a:rect l="0" t="0" r="0" b="0"/>
          <a:pathLst>
            <a:path>
              <a:moveTo>
                <a:pt x="2477365" y="0"/>
              </a:moveTo>
              <a:lnTo>
                <a:pt x="2477365" y="214978"/>
              </a:lnTo>
              <a:lnTo>
                <a:pt x="0" y="214978"/>
              </a:lnTo>
              <a:lnTo>
                <a:pt x="0" y="4299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A31833-4C9E-A743-B21A-F4FE000F6753}">
      <dsp:nvSpPr>
        <dsp:cNvPr id="0" name=""/>
        <dsp:cNvSpPr/>
      </dsp:nvSpPr>
      <dsp:spPr>
        <a:xfrm>
          <a:off x="3851939" y="604"/>
          <a:ext cx="1023704" cy="1023704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FD1705-DF79-524E-8C91-9674777E3A27}">
      <dsp:nvSpPr>
        <dsp:cNvPr id="0" name=""/>
        <dsp:cNvSpPr/>
      </dsp:nvSpPr>
      <dsp:spPr>
        <a:xfrm>
          <a:off x="3851939" y="604"/>
          <a:ext cx="1023704" cy="1023704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A09B6-78A1-244C-B742-7ED4780F5C88}">
      <dsp:nvSpPr>
        <dsp:cNvPr id="0" name=""/>
        <dsp:cNvSpPr/>
      </dsp:nvSpPr>
      <dsp:spPr>
        <a:xfrm>
          <a:off x="3340086" y="184871"/>
          <a:ext cx="2047409" cy="655171"/>
        </a:xfrm>
        <a:prstGeom prst="rect">
          <a:avLst/>
        </a:prstGeom>
        <a:noFill/>
        <a:ln w="635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Gerente</a:t>
          </a:r>
          <a:r>
            <a:rPr lang="es-ES_tradnl" sz="1600" kern="1200" baseline="0" dirty="0" smtClean="0"/>
            <a:t> de control de calidad</a:t>
          </a:r>
          <a:endParaRPr lang="es-ES_tradnl" sz="1600" kern="1200" dirty="0"/>
        </a:p>
      </dsp:txBody>
      <dsp:txXfrm>
        <a:off x="3340086" y="184871"/>
        <a:ext cx="2047409" cy="655171"/>
      </dsp:txXfrm>
    </dsp:sp>
    <dsp:sp modelId="{394DA2AC-581F-564A-8DD3-7EE64DD1ABA9}">
      <dsp:nvSpPr>
        <dsp:cNvPr id="0" name=""/>
        <dsp:cNvSpPr/>
      </dsp:nvSpPr>
      <dsp:spPr>
        <a:xfrm>
          <a:off x="1374573" y="1454266"/>
          <a:ext cx="1023704" cy="1023704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B50F0-6EF2-9C4A-86EA-3A4DC184B285}">
      <dsp:nvSpPr>
        <dsp:cNvPr id="0" name=""/>
        <dsp:cNvSpPr/>
      </dsp:nvSpPr>
      <dsp:spPr>
        <a:xfrm>
          <a:off x="1374573" y="1454266"/>
          <a:ext cx="1023704" cy="1023704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4BA48A-F208-C343-9DA3-9FD446432009}">
      <dsp:nvSpPr>
        <dsp:cNvPr id="0" name=""/>
        <dsp:cNvSpPr/>
      </dsp:nvSpPr>
      <dsp:spPr>
        <a:xfrm>
          <a:off x="862720" y="1638532"/>
          <a:ext cx="2047409" cy="655171"/>
        </a:xfrm>
        <a:prstGeom prst="rect">
          <a:avLst/>
        </a:prstGeom>
        <a:noFill/>
        <a:ln w="635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err="1" smtClean="0"/>
            <a:t>Ingenier</a:t>
          </a:r>
          <a:r>
            <a:rPr lang="es-ES" sz="1600" kern="1200" dirty="0" smtClean="0"/>
            <a:t>ía de Control de Calidad</a:t>
          </a:r>
          <a:endParaRPr lang="es-ES_tradnl" sz="1600" kern="1200" dirty="0"/>
        </a:p>
      </dsp:txBody>
      <dsp:txXfrm>
        <a:off x="862720" y="1638532"/>
        <a:ext cx="2047409" cy="655171"/>
      </dsp:txXfrm>
    </dsp:sp>
    <dsp:sp modelId="{C653762F-CC2B-434F-8B18-24E9E9DFA688}">
      <dsp:nvSpPr>
        <dsp:cNvPr id="0" name=""/>
        <dsp:cNvSpPr/>
      </dsp:nvSpPr>
      <dsp:spPr>
        <a:xfrm>
          <a:off x="3851939" y="1454266"/>
          <a:ext cx="1023704" cy="1023704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65ADC-AC57-0F4E-95C0-30B750D8546C}">
      <dsp:nvSpPr>
        <dsp:cNvPr id="0" name=""/>
        <dsp:cNvSpPr/>
      </dsp:nvSpPr>
      <dsp:spPr>
        <a:xfrm>
          <a:off x="3851939" y="1454266"/>
          <a:ext cx="1023704" cy="1023704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61EF2-F26A-D04E-915A-A2780F3B692B}">
      <dsp:nvSpPr>
        <dsp:cNvPr id="0" name=""/>
        <dsp:cNvSpPr/>
      </dsp:nvSpPr>
      <dsp:spPr>
        <a:xfrm>
          <a:off x="3340086" y="1638532"/>
          <a:ext cx="2047409" cy="655171"/>
        </a:xfrm>
        <a:prstGeom prst="rect">
          <a:avLst/>
        </a:prstGeom>
        <a:noFill/>
        <a:ln w="635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err="1" smtClean="0"/>
            <a:t>Ingenier</a:t>
          </a:r>
          <a:r>
            <a:rPr lang="es-ES" sz="1600" kern="1200" dirty="0" smtClean="0"/>
            <a:t>ía del equipo de información de la calidad</a:t>
          </a:r>
          <a:endParaRPr lang="es-ES_tradnl" sz="1600" kern="1200" dirty="0"/>
        </a:p>
      </dsp:txBody>
      <dsp:txXfrm>
        <a:off x="3340086" y="1638532"/>
        <a:ext cx="2047409" cy="655171"/>
      </dsp:txXfrm>
    </dsp:sp>
    <dsp:sp modelId="{2A2C9726-3A49-F040-B853-EFA29E8CA6EC}">
      <dsp:nvSpPr>
        <dsp:cNvPr id="0" name=""/>
        <dsp:cNvSpPr/>
      </dsp:nvSpPr>
      <dsp:spPr>
        <a:xfrm>
          <a:off x="6329305" y="1454266"/>
          <a:ext cx="1023704" cy="1023704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26E65-35AC-A64F-ABE2-47532221150F}">
      <dsp:nvSpPr>
        <dsp:cNvPr id="0" name=""/>
        <dsp:cNvSpPr/>
      </dsp:nvSpPr>
      <dsp:spPr>
        <a:xfrm>
          <a:off x="6329305" y="1454266"/>
          <a:ext cx="1023704" cy="1023704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D345D-9B1D-604A-8FC9-8FDBB737ED97}">
      <dsp:nvSpPr>
        <dsp:cNvPr id="0" name=""/>
        <dsp:cNvSpPr/>
      </dsp:nvSpPr>
      <dsp:spPr>
        <a:xfrm>
          <a:off x="5817452" y="1638532"/>
          <a:ext cx="2047409" cy="655171"/>
        </a:xfrm>
        <a:prstGeom prst="rect">
          <a:avLst/>
        </a:prstGeom>
        <a:noFill/>
        <a:ln w="635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err="1" smtClean="0"/>
            <a:t>Ingenier</a:t>
          </a:r>
          <a:r>
            <a:rPr lang="es-ES" sz="1600" kern="1200" dirty="0" smtClean="0"/>
            <a:t>ía de control de procesos</a:t>
          </a:r>
          <a:endParaRPr lang="es-ES_tradnl" sz="1600" kern="1200" dirty="0"/>
        </a:p>
      </dsp:txBody>
      <dsp:txXfrm>
        <a:off x="5817452" y="1638532"/>
        <a:ext cx="2047409" cy="655171"/>
      </dsp:txXfrm>
    </dsp:sp>
    <dsp:sp modelId="{32F73648-F55E-2147-90C8-11FB3ADEA1B9}">
      <dsp:nvSpPr>
        <dsp:cNvPr id="0" name=""/>
        <dsp:cNvSpPr/>
      </dsp:nvSpPr>
      <dsp:spPr>
        <a:xfrm>
          <a:off x="7660121" y="2907927"/>
          <a:ext cx="1023704" cy="1023704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887E8-C085-6640-9C06-EC39E4823CF6}">
      <dsp:nvSpPr>
        <dsp:cNvPr id="0" name=""/>
        <dsp:cNvSpPr/>
      </dsp:nvSpPr>
      <dsp:spPr>
        <a:xfrm>
          <a:off x="7660121" y="2907927"/>
          <a:ext cx="1023704" cy="1023704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07CA6-1DAC-4641-9E4E-C640E3D6BA1E}">
      <dsp:nvSpPr>
        <dsp:cNvPr id="0" name=""/>
        <dsp:cNvSpPr/>
      </dsp:nvSpPr>
      <dsp:spPr>
        <a:xfrm>
          <a:off x="7148269" y="3092193"/>
          <a:ext cx="2047409" cy="655171"/>
        </a:xfrm>
        <a:prstGeom prst="rect">
          <a:avLst/>
        </a:prstGeom>
        <a:noFill/>
        <a:ln w="635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err="1" smtClean="0"/>
            <a:t>Inspecci</a:t>
          </a:r>
          <a:r>
            <a:rPr lang="es-ES" sz="1600" kern="1200" dirty="0" smtClean="0"/>
            <a:t>ón y pruebas</a:t>
          </a:r>
          <a:endParaRPr lang="es-ES_tradnl" sz="1600" kern="1200" dirty="0"/>
        </a:p>
      </dsp:txBody>
      <dsp:txXfrm>
        <a:off x="7148269" y="3092193"/>
        <a:ext cx="2047409" cy="6551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D42144-F16F-BB40-9DDC-125A40E5E113}">
      <dsp:nvSpPr>
        <dsp:cNvPr id="0" name=""/>
        <dsp:cNvSpPr/>
      </dsp:nvSpPr>
      <dsp:spPr>
        <a:xfrm>
          <a:off x="4852593" y="1499179"/>
          <a:ext cx="91440" cy="6851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5192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71411-941C-FD4A-9E53-D57CD1071949}">
      <dsp:nvSpPr>
        <dsp:cNvPr id="0" name=""/>
        <dsp:cNvSpPr/>
      </dsp:nvSpPr>
      <dsp:spPr>
        <a:xfrm>
          <a:off x="3720331" y="3142"/>
          <a:ext cx="2355964" cy="14960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84CB8B-85F2-0543-83FD-045E6F77538C}">
      <dsp:nvSpPr>
        <dsp:cNvPr id="0" name=""/>
        <dsp:cNvSpPr/>
      </dsp:nvSpPr>
      <dsp:spPr>
        <a:xfrm>
          <a:off x="3982104" y="251827"/>
          <a:ext cx="2355964" cy="1496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700" kern="1200" dirty="0" smtClean="0"/>
            <a:t>Gerencia de control de calidad, ingenieros de control</a:t>
          </a:r>
          <a:r>
            <a:rPr lang="es-ES_tradnl" sz="1700" kern="1200" baseline="0" dirty="0" smtClean="0"/>
            <a:t> de calidad, ingenieros del equipo de funci</a:t>
          </a:r>
          <a:r>
            <a:rPr lang="es-ES" sz="1700" kern="1200" baseline="0" dirty="0" smtClean="0"/>
            <a:t>ón de la calidad.</a:t>
          </a:r>
          <a:endParaRPr lang="es-ES_tradnl" sz="1700" kern="1200" dirty="0"/>
        </a:p>
      </dsp:txBody>
      <dsp:txXfrm>
        <a:off x="4025921" y="295644"/>
        <a:ext cx="2268330" cy="1408403"/>
      </dsp:txXfrm>
    </dsp:sp>
    <dsp:sp modelId="{6B8955E3-B3C2-DE4B-B88A-20153CBC7CB6}">
      <dsp:nvSpPr>
        <dsp:cNvPr id="0" name=""/>
        <dsp:cNvSpPr/>
      </dsp:nvSpPr>
      <dsp:spPr>
        <a:xfrm>
          <a:off x="3720331" y="2184372"/>
          <a:ext cx="2355964" cy="14960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B8F9A6-E827-6F42-9F82-200582E5D1B3}">
      <dsp:nvSpPr>
        <dsp:cNvPr id="0" name=""/>
        <dsp:cNvSpPr/>
      </dsp:nvSpPr>
      <dsp:spPr>
        <a:xfrm>
          <a:off x="3982104" y="2433057"/>
          <a:ext cx="2355964" cy="1496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700" kern="1200" dirty="0" smtClean="0"/>
            <a:t>Ingenieros de control de proceso.</a:t>
          </a:r>
          <a:endParaRPr lang="es-ES_tradnl" sz="1700" kern="1200" dirty="0"/>
        </a:p>
      </dsp:txBody>
      <dsp:txXfrm>
        <a:off x="4025921" y="2476874"/>
        <a:ext cx="2268330" cy="1408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49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5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05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6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9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9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4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065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408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2621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og-emprendedor.info/que-es-la-administracion-de-calidad-total-tqm/" TargetMode="External"/><Relationship Id="rId4" Type="http://schemas.openxmlformats.org/officeDocument/2006/relationships/image" Target="../media/image7.jpeg"/><Relationship Id="rId5" Type="http://schemas.openxmlformats.org/officeDocument/2006/relationships/slide" Target="slide2.xml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ablogiugni.com.ar/httpwwwpablogiugnicomarp95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9C5AB_9DHM" TargetMode="External"/><Relationship Id="rId4" Type="http://schemas.openxmlformats.org/officeDocument/2006/relationships/image" Target="../media/image8.png"/><Relationship Id="rId5" Type="http://schemas.openxmlformats.org/officeDocument/2006/relationships/slide" Target="slide2.xml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grafiasyvidas.com/biografia/i/ishikawa.ht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stiopolis.com/gestion-calidad-total-quality-management-tqm/" TargetMode="External"/><Relationship Id="rId4" Type="http://schemas.openxmlformats.org/officeDocument/2006/relationships/slide" Target="slide2.xml"/><Relationship Id="rId5" Type="http://schemas.openxmlformats.org/officeDocument/2006/relationships/image" Target="../media/image4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estrosdelacalidadac103611.blogspot.mx/p/armand-feigenbaum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slide" Target="slide2.xml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definicion.de/costo/" TargetMode="External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ografias.com/trabajos14/nuevmicro/nuevmicro.shtml" TargetMode="External"/><Relationship Id="rId4" Type="http://schemas.openxmlformats.org/officeDocument/2006/relationships/hyperlink" Target="http://www.monografias.com/trabajos11/empre/empre.shtml" TargetMode="External"/><Relationship Id="rId5" Type="http://schemas.openxmlformats.org/officeDocument/2006/relationships/hyperlink" Target="http://www.monografias.com/trabajos11/sercli/sercli.shtml" TargetMode="External"/><Relationship Id="rId6" Type="http://schemas.openxmlformats.org/officeDocument/2006/relationships/slide" Target="slide2.xml"/><Relationship Id="rId7" Type="http://schemas.openxmlformats.org/officeDocument/2006/relationships/image" Target="../media/image4.png"/><Relationship Id="rId8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onografias.com/trabajos4/refrec/refrec.s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erencie.com/ciclo-phva.html" TargetMode="Externa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" Target="slide11.xml"/><Relationship Id="rId20" Type="http://schemas.openxmlformats.org/officeDocument/2006/relationships/slide" Target="slide22.xml"/><Relationship Id="rId21" Type="http://schemas.openxmlformats.org/officeDocument/2006/relationships/slide" Target="slide3.xml"/><Relationship Id="rId22" Type="http://schemas.openxmlformats.org/officeDocument/2006/relationships/image" Target="../media/image4.png"/><Relationship Id="rId10" Type="http://schemas.openxmlformats.org/officeDocument/2006/relationships/slide" Target="slide12.xml"/><Relationship Id="rId11" Type="http://schemas.openxmlformats.org/officeDocument/2006/relationships/slide" Target="slide18.xml"/><Relationship Id="rId12" Type="http://schemas.openxmlformats.org/officeDocument/2006/relationships/slide" Target="slide17.xml"/><Relationship Id="rId13" Type="http://schemas.openxmlformats.org/officeDocument/2006/relationships/slide" Target="slide16.xml"/><Relationship Id="rId14" Type="http://schemas.openxmlformats.org/officeDocument/2006/relationships/slide" Target="slide15.xml"/><Relationship Id="rId15" Type="http://schemas.openxmlformats.org/officeDocument/2006/relationships/slide" Target="slide14.xml"/><Relationship Id="rId16" Type="http://schemas.openxmlformats.org/officeDocument/2006/relationships/slide" Target="slide13.xml"/><Relationship Id="rId17" Type="http://schemas.openxmlformats.org/officeDocument/2006/relationships/slide" Target="slide19.xml"/><Relationship Id="rId18" Type="http://schemas.openxmlformats.org/officeDocument/2006/relationships/slide" Target="slide20.xml"/><Relationship Id="rId19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2" Type="http://schemas.openxmlformats.org/officeDocument/2006/relationships/slide" Target="slide4.xml"/><Relationship Id="rId3" Type="http://schemas.openxmlformats.org/officeDocument/2006/relationships/slide" Target="slide5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8.xml"/><Relationship Id="rId7" Type="http://schemas.openxmlformats.org/officeDocument/2006/relationships/slide" Target="slide9.xml"/><Relationship Id="rId8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slide" Target="slide9.xml"/><Relationship Id="rId5" Type="http://schemas.openxmlformats.org/officeDocument/2006/relationships/hyperlink" Target="http://calidadtotaltqm.blogspot.mx/2010/02/los-14-puntos-de-deming-explicado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aritarios.cl/especial_las_5s.ht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3.jpe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alidadinova.blogspot.mx/2009/02/parcial-dos.html" TargetMode="External"/><Relationship Id="rId4" Type="http://schemas.openxmlformats.org/officeDocument/2006/relationships/slide" Target="slide2.xml"/><Relationship Id="rId5" Type="http://schemas.openxmlformats.org/officeDocument/2006/relationships/image" Target="../media/image4.png"/><Relationship Id="rId6" Type="http://schemas.openxmlformats.org/officeDocument/2006/relationships/slide" Target="slide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4.png"/><Relationship Id="rId5" Type="http://schemas.openxmlformats.org/officeDocument/2006/relationships/slide" Target="slide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4.png"/><Relationship Id="rId5" Type="http://schemas.openxmlformats.org/officeDocument/2006/relationships/slide" Target="slide3.xml"/><Relationship Id="rId6" Type="http://schemas.openxmlformats.org/officeDocument/2006/relationships/hyperlink" Target="http://www.aulafacil.com/cursos/l20226/empresa/organizacion/calidad-en-la-empresa-y-organizaciones/la-funcion-calidad-en-la-estructura-de-organizac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slide" Target="slide2.xml"/><Relationship Id="rId9" Type="http://schemas.openxmlformats.org/officeDocument/2006/relationships/image" Target="../media/image4.png"/><Relationship Id="rId10" Type="http://schemas.openxmlformats.org/officeDocument/2006/relationships/slide" Target="slide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slide" Target="slide2.xml"/><Relationship Id="rId9" Type="http://schemas.openxmlformats.org/officeDocument/2006/relationships/image" Target="../media/image4.png"/><Relationship Id="rId10" Type="http://schemas.openxmlformats.org/officeDocument/2006/relationships/slide" Target="slide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4.png"/><Relationship Id="rId5" Type="http://schemas.openxmlformats.org/officeDocument/2006/relationships/slide" Target="slide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slide" Target="slide39.xml"/><Relationship Id="rId12" Type="http://schemas.openxmlformats.org/officeDocument/2006/relationships/slide" Target="slide40.xml"/><Relationship Id="rId13" Type="http://schemas.openxmlformats.org/officeDocument/2006/relationships/slide" Target="slide41.xml"/><Relationship Id="rId14" Type="http://schemas.openxmlformats.org/officeDocument/2006/relationships/slide" Target="slide2.xml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slide" Target="slide24.xml"/><Relationship Id="rId3" Type="http://schemas.openxmlformats.org/officeDocument/2006/relationships/slide" Target="slide26.xml"/><Relationship Id="rId4" Type="http://schemas.openxmlformats.org/officeDocument/2006/relationships/slide" Target="slide27.xml"/><Relationship Id="rId5" Type="http://schemas.openxmlformats.org/officeDocument/2006/relationships/slide" Target="slide28.xml"/><Relationship Id="rId6" Type="http://schemas.openxmlformats.org/officeDocument/2006/relationships/slide" Target="slide32.xml"/><Relationship Id="rId7" Type="http://schemas.openxmlformats.org/officeDocument/2006/relationships/slide" Target="slide33.xml"/><Relationship Id="rId8" Type="http://schemas.openxmlformats.org/officeDocument/2006/relationships/slide" Target="slide35.xml"/><Relationship Id="rId9" Type="http://schemas.openxmlformats.org/officeDocument/2006/relationships/slide" Target="slide36.xml"/><Relationship Id="rId10" Type="http://schemas.openxmlformats.org/officeDocument/2006/relationships/slide" Target="slide3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4.png"/><Relationship Id="rId5" Type="http://schemas.openxmlformats.org/officeDocument/2006/relationships/slide" Target="slide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4.png"/><Relationship Id="rId5" Type="http://schemas.openxmlformats.org/officeDocument/2006/relationships/slide" Target="slide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4.png"/><Relationship Id="rId5" Type="http://schemas.openxmlformats.org/officeDocument/2006/relationships/slide" Target="slide3.xml"/><Relationship Id="rId6" Type="http://schemas.openxmlformats.org/officeDocument/2006/relationships/hyperlink" Target="http://www.monografias.com/trabajos96/rol-del-director-liderazgo-o-jefatura/rol-del-director-liderazgo-o-jefatura.shtml" TargetMode="External"/><Relationship Id="rId7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8" Type="http://schemas.openxmlformats.org/officeDocument/2006/relationships/slide" Target="slide2.xml"/><Relationship Id="rId9" Type="http://schemas.openxmlformats.org/officeDocument/2006/relationships/image" Target="../media/image4.png"/><Relationship Id="rId10" Type="http://schemas.openxmlformats.org/officeDocument/2006/relationships/slide" Target="slide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4.png"/><Relationship Id="rId5" Type="http://schemas.openxmlformats.org/officeDocument/2006/relationships/slide" Target="slide3.xml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4.png"/><Relationship Id="rId5" Type="http://schemas.openxmlformats.org/officeDocument/2006/relationships/slide" Target="slide3.xml"/><Relationship Id="rId6" Type="http://schemas.openxmlformats.org/officeDocument/2006/relationships/image" Target="../media/image21.png"/><Relationship Id="rId7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36.xml.rels><?xml version="1.0" encoding="UTF-8" standalone="yes"?>
<Relationships xmlns="http://schemas.openxmlformats.org/package/2006/relationships"><Relationship Id="rId11" Type="http://schemas.microsoft.com/office/2007/relationships/hdphoto" Target="../media/hdphoto2.wdp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hyperlink" Target="http://www.monografias.com/trabajos6/lacali/lacali.shtml#influencia" TargetMode="External"/><Relationship Id="rId4" Type="http://schemas.openxmlformats.org/officeDocument/2006/relationships/hyperlink" Target="http://www.monografias.com/trabajos5/teorsist/teorsist.shtml#retrp" TargetMode="External"/><Relationship Id="rId5" Type="http://schemas.openxmlformats.org/officeDocument/2006/relationships/hyperlink" Target="http://www.monografias.com/trabajos5/elciclo/elciclo.shtml" TargetMode="External"/><Relationship Id="rId6" Type="http://schemas.openxmlformats.org/officeDocument/2006/relationships/hyperlink" Target="http://www.monografias.com/trabajos10/historix/historix.shtml" TargetMode="External"/><Relationship Id="rId7" Type="http://schemas.openxmlformats.org/officeDocument/2006/relationships/slide" Target="slide2.xml"/><Relationship Id="rId8" Type="http://schemas.openxmlformats.org/officeDocument/2006/relationships/image" Target="../media/image4.png"/><Relationship Id="rId9" Type="http://schemas.openxmlformats.org/officeDocument/2006/relationships/slide" Target="slide3.xml"/><Relationship Id="rId10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4.png"/><Relationship Id="rId5" Type="http://schemas.openxmlformats.org/officeDocument/2006/relationships/slide" Target="slide3.xml"/><Relationship Id="rId6" Type="http://schemas.openxmlformats.org/officeDocument/2006/relationships/hyperlink" Target="http://www.definicionabc.com/negocios/iso-9000.php" TargetMode="External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4.png"/><Relationship Id="rId5" Type="http://schemas.openxmlformats.org/officeDocument/2006/relationships/slide" Target="slide3.xml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4.png"/><Relationship Id="rId5" Type="http://schemas.openxmlformats.org/officeDocument/2006/relationships/slide" Target="slide3.xml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4.png"/><Relationship Id="rId5" Type="http://schemas.openxmlformats.org/officeDocument/2006/relationships/slide" Target="slide3.xml"/><Relationship Id="rId6" Type="http://schemas.openxmlformats.org/officeDocument/2006/relationships/hyperlink" Target="http://www.unlu.edu.ar/~ope20156/normasiso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4.png"/><Relationship Id="rId5" Type="http://schemas.openxmlformats.org/officeDocument/2006/relationships/slide" Target="slide3.xml"/><Relationship Id="rId6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4.png"/><Relationship Id="rId5" Type="http://schemas.openxmlformats.org/officeDocument/2006/relationships/slide" Target="slide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4.png"/><Relationship Id="rId5" Type="http://schemas.openxmlformats.org/officeDocument/2006/relationships/slide" Target="slide3.xml"/><Relationship Id="rId6" Type="http://schemas.openxmlformats.org/officeDocument/2006/relationships/hyperlink" Target="https://agendahidalguense.com/2011/02/09/entrega-sedeco-premio-hidalgo-a-la-calidad-al-merito-laboral-a-la-innovacion-tecnologica-y-al-emprendedor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timologias.dechile.net/?calida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slide" Target="slide2.xm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efinicion.mx/proceso/" TargetMode="External"/><Relationship Id="rId4" Type="http://schemas.openxmlformats.org/officeDocument/2006/relationships/hyperlink" Target="http://www.economia48.com/spa/d/demanda/demanda.htm" TargetMode="External"/><Relationship Id="rId5" Type="http://schemas.openxmlformats.org/officeDocument/2006/relationships/hyperlink" Target="http://www.ilo.org/global/standards/subjects-covered-by-international-labour-standards/labour-inspection/lang--es/index.htm" TargetMode="External"/><Relationship Id="rId6" Type="http://schemas.openxmlformats.org/officeDocument/2006/relationships/slide" Target="slide2.xml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finicion.de/maquina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finicionabc.com/negocios/calidad-total.php" TargetMode="External"/><Relationship Id="rId4" Type="http://schemas.openxmlformats.org/officeDocument/2006/relationships/hyperlink" Target="http://www.monografias.com/trabajos14/principios-deming/principios-deming.shtml" TargetMode="External"/><Relationship Id="rId5" Type="http://schemas.openxmlformats.org/officeDocument/2006/relationships/hyperlink" Target="http://calidad.overblog.com/premio-deming" TargetMode="External"/><Relationship Id="rId6" Type="http://schemas.openxmlformats.org/officeDocument/2006/relationships/slide" Target="slide2.xml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mingcollaboration.com/language/spanish/biografia-completa-de-dem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75953" y="3869252"/>
            <a:ext cx="9070848" cy="1204572"/>
          </a:xfrm>
        </p:spPr>
        <p:txBody>
          <a:bodyPr>
            <a:normAutofit/>
          </a:bodyPr>
          <a:lstStyle/>
          <a:p>
            <a:r>
              <a:rPr lang="es-ES_tradnl" sz="2400" dirty="0" smtClean="0"/>
              <a:t>Nombre: </a:t>
            </a:r>
            <a:r>
              <a:rPr lang="es-ES_tradnl" sz="2400" dirty="0" err="1" smtClean="0"/>
              <a:t>MaDonas</a:t>
            </a:r>
            <a:endParaRPr lang="es-ES_tradnl" sz="2400" dirty="0" smtClean="0"/>
          </a:p>
          <a:p>
            <a:r>
              <a:rPr lang="es-ES_tradnl" sz="2400" dirty="0" smtClean="0"/>
              <a:t>Patricia </a:t>
            </a:r>
            <a:r>
              <a:rPr lang="es-ES_tradnl" sz="2400" dirty="0" err="1" smtClean="0"/>
              <a:t>Hern</a:t>
            </a:r>
            <a:r>
              <a:rPr lang="es-ES" sz="2400" dirty="0" err="1" smtClean="0"/>
              <a:t>ández</a:t>
            </a:r>
            <a:r>
              <a:rPr lang="es-ES" sz="2400" dirty="0" smtClean="0"/>
              <a:t> Silva</a:t>
            </a:r>
          </a:p>
          <a:p>
            <a:r>
              <a:rPr lang="es-ES" sz="2400" dirty="0" smtClean="0"/>
              <a:t>Primer Avance de Proyecto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834" y="-59117"/>
            <a:ext cx="7145088" cy="476148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956996" y="3497798"/>
            <a:ext cx="430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i="1" dirty="0" smtClean="0">
                <a:solidFill>
                  <a:srgbClr val="794D2E"/>
                </a:solidFill>
                <a:latin typeface="Skia" charset="0"/>
                <a:ea typeface="Skia" charset="0"/>
                <a:cs typeface="Skia" charset="0"/>
              </a:rPr>
              <a:t>“Sorpresa en </a:t>
            </a:r>
            <a:r>
              <a:rPr lang="es-ES_tradnl" sz="2400" i="1" smtClean="0">
                <a:solidFill>
                  <a:srgbClr val="794D2E"/>
                </a:solidFill>
                <a:latin typeface="Skia" charset="0"/>
                <a:ea typeface="Skia" charset="0"/>
                <a:cs typeface="Skia" charset="0"/>
              </a:rPr>
              <a:t>cada mordida”</a:t>
            </a:r>
            <a:endParaRPr lang="es-ES_tradnl" sz="2400" i="1" dirty="0">
              <a:solidFill>
                <a:srgbClr val="794D2E"/>
              </a:solidFill>
              <a:latin typeface="Skia" charset="0"/>
              <a:ea typeface="Skia" charset="0"/>
              <a:cs typeface="Skia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272" y="5283014"/>
            <a:ext cx="1596346" cy="1536483"/>
          </a:xfrm>
          <a:prstGeom prst="rect">
            <a:avLst/>
          </a:prstGeom>
        </p:spPr>
      </p:pic>
      <p:pic>
        <p:nvPicPr>
          <p:cNvPr id="7" name="Imagen 6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272" y="5283013"/>
            <a:ext cx="1596346" cy="153648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0764982" y="6051254"/>
            <a:ext cx="13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Siguiente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399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Joseph M Juran</a:t>
            </a:r>
            <a:endParaRPr lang="es-ES_trad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166553"/>
          </a:xfrm>
        </p:spPr>
        <p:txBody>
          <a:bodyPr>
            <a:normAutofit/>
          </a:bodyPr>
          <a:lstStyle/>
          <a:p>
            <a:r>
              <a:rPr lang="es-ES_tradnl" sz="2800" dirty="0" smtClean="0">
                <a:hlinkClick r:id="rId2"/>
              </a:rPr>
              <a:t>Joseph M Juran</a:t>
            </a:r>
            <a:r>
              <a:rPr lang="es-ES_tradnl" sz="2800" dirty="0" smtClean="0"/>
              <a:t>, </a:t>
            </a:r>
            <a:r>
              <a:rPr lang="es-ES_tradnl" sz="2800" dirty="0" err="1" smtClean="0">
                <a:hlinkClick r:id="rId3"/>
              </a:rPr>
              <a:t>administraci</a:t>
            </a:r>
            <a:r>
              <a:rPr lang="es-ES" sz="2800" dirty="0" err="1" smtClean="0">
                <a:hlinkClick r:id="rId3"/>
              </a:rPr>
              <a:t>ón</a:t>
            </a:r>
            <a:r>
              <a:rPr lang="es-ES" sz="2800" dirty="0" smtClean="0">
                <a:hlinkClick r:id="rId3"/>
              </a:rPr>
              <a:t> de la calidad</a:t>
            </a:r>
            <a:r>
              <a:rPr lang="es-ES" sz="2800" dirty="0" smtClean="0"/>
              <a:t>, trilogía de la calidad.</a:t>
            </a:r>
          </a:p>
          <a:p>
            <a:r>
              <a:rPr lang="es-ES" sz="2800" dirty="0" smtClean="0"/>
              <a:t>Recomendó no motivar al trabajador pidiéndole “trabajos perfectos.</a:t>
            </a:r>
            <a:endParaRPr lang="es-ES_tradnl" sz="2800" dirty="0"/>
          </a:p>
        </p:txBody>
      </p:sp>
      <p:pic>
        <p:nvPicPr>
          <p:cNvPr id="3074" name="Picture 2" descr="http://harleychua.files.wordpress.com/2012/09/dr-joseph-m-juran-pict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419" y="3358599"/>
            <a:ext cx="2355272" cy="315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124" y="5117421"/>
            <a:ext cx="1187531" cy="1142999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0404763" y="6163435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</a:t>
            </a:r>
            <a:endParaRPr lang="es-ES_tradnl" i="1" dirty="0"/>
          </a:p>
        </p:txBody>
      </p:sp>
    </p:spTree>
    <p:extLst>
      <p:ext uri="{BB962C8B-B14F-4D97-AF65-F5344CB8AC3E}">
        <p14:creationId xmlns:p14="http://schemas.microsoft.com/office/powerpoint/2010/main" val="181131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Ishikawa</a:t>
            </a:r>
            <a:endParaRPr lang="es-ES_trad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055716"/>
          </a:xfrm>
        </p:spPr>
        <p:txBody>
          <a:bodyPr>
            <a:normAutofit/>
          </a:bodyPr>
          <a:lstStyle/>
          <a:p>
            <a:r>
              <a:rPr lang="es-ES_tradnl" sz="2800" dirty="0" smtClean="0">
                <a:hlinkClick r:id="rId2"/>
              </a:rPr>
              <a:t>Kaoru Ishikawa</a:t>
            </a:r>
            <a:r>
              <a:rPr lang="es-ES_tradnl" sz="2800" dirty="0" smtClean="0"/>
              <a:t>, creador del </a:t>
            </a:r>
            <a:r>
              <a:rPr lang="es-ES_tradnl" sz="2800" dirty="0" smtClean="0">
                <a:hlinkClick r:id="rId3"/>
              </a:rPr>
              <a:t>diagrama causa-efecto </a:t>
            </a:r>
            <a:r>
              <a:rPr lang="es-ES_tradnl" sz="2800" dirty="0" smtClean="0"/>
              <a:t>o </a:t>
            </a:r>
            <a:r>
              <a:rPr lang="es-ES_tradnl" sz="2800" dirty="0" err="1" smtClean="0"/>
              <a:t>tambi</a:t>
            </a:r>
            <a:r>
              <a:rPr lang="es-ES" sz="2800" dirty="0" err="1" smtClean="0"/>
              <a:t>én</a:t>
            </a:r>
            <a:r>
              <a:rPr lang="es-ES" sz="2800" dirty="0" smtClean="0"/>
              <a:t> llamado espina de pescado.</a:t>
            </a:r>
            <a:endParaRPr lang="es-ES_tradnl" sz="2800" dirty="0"/>
          </a:p>
        </p:txBody>
      </p:sp>
      <p:pic>
        <p:nvPicPr>
          <p:cNvPr id="4098" name="Picture 2" descr="http://www.sergerente.net/wp-content/uploads/2016/02/diagrama-de-ishikawa-estrutur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362" y="3158836"/>
            <a:ext cx="486727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124" y="5117421"/>
            <a:ext cx="1187531" cy="1142999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0404763" y="6163435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</a:t>
            </a:r>
            <a:endParaRPr lang="es-ES_tradnl" i="1" dirty="0"/>
          </a:p>
        </p:txBody>
      </p:sp>
    </p:spTree>
    <p:extLst>
      <p:ext uri="{BB962C8B-B14F-4D97-AF65-F5344CB8AC3E}">
        <p14:creationId xmlns:p14="http://schemas.microsoft.com/office/powerpoint/2010/main" val="151238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Feigenbaun</a:t>
            </a:r>
            <a:endParaRPr lang="es-ES_trad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596044"/>
          </a:xfrm>
        </p:spPr>
        <p:txBody>
          <a:bodyPr>
            <a:normAutofit/>
          </a:bodyPr>
          <a:lstStyle/>
          <a:p>
            <a:r>
              <a:rPr lang="es-ES_tradnl" sz="2800" dirty="0" smtClean="0">
                <a:hlinkClick r:id="rId2"/>
              </a:rPr>
              <a:t>Armand Feigenbaun</a:t>
            </a:r>
            <a:r>
              <a:rPr lang="es-ES_tradnl" sz="2800" dirty="0" smtClean="0"/>
              <a:t>, </a:t>
            </a:r>
            <a:r>
              <a:rPr lang="es-MX" sz="2800" dirty="0"/>
              <a:t>i</a:t>
            </a:r>
            <a:r>
              <a:rPr lang="es-MX" sz="2800" dirty="0" smtClean="0"/>
              <a:t>ntrodujo </a:t>
            </a:r>
            <a:r>
              <a:rPr lang="es-MX" sz="2800" dirty="0"/>
              <a:t>el concepto de “</a:t>
            </a:r>
            <a:r>
              <a:rPr lang="es-MX" sz="2800" dirty="0">
                <a:hlinkClick r:id="rId3"/>
              </a:rPr>
              <a:t>Total Quality Control</a:t>
            </a:r>
            <a:r>
              <a:rPr lang="es-MX" sz="2800" dirty="0"/>
              <a:t>”.</a:t>
            </a:r>
            <a:r>
              <a:rPr lang="es-ES_tradnl" sz="2800" dirty="0"/>
              <a:t> </a:t>
            </a:r>
            <a:endParaRPr lang="es-ES_tradnl" sz="2800" dirty="0" smtClean="0"/>
          </a:p>
          <a:p>
            <a:r>
              <a:rPr lang="es-ES_tradnl" sz="2800" dirty="0" smtClean="0"/>
              <a:t>Su idea de la calidad es modelo corporativo.</a:t>
            </a:r>
            <a:endParaRPr lang="es-ES_tradnl" sz="2800" dirty="0"/>
          </a:p>
        </p:txBody>
      </p:sp>
      <p:pic>
        <p:nvPicPr>
          <p:cNvPr id="6" name="Imagen 5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124" y="5117421"/>
            <a:ext cx="1187531" cy="114299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404763" y="6163435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</a:t>
            </a:r>
            <a:endParaRPr lang="es-ES_tradnl" i="1" dirty="0"/>
          </a:p>
        </p:txBody>
      </p:sp>
      <p:pic>
        <p:nvPicPr>
          <p:cNvPr id="8194" name="Picture 2" descr="http://www.industryweek.com/site-files/industryweek.com/files/uploads/2014/11/Feigenbaum-Cov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57" y="2633180"/>
            <a:ext cx="26765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82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Relaci</a:t>
            </a:r>
            <a:r>
              <a:rPr lang="es-E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ón</a:t>
            </a:r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entre calidad, productividad y competitividad</a:t>
            </a:r>
            <a:endParaRPr lang="es-ES_trad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94299"/>
              </p:ext>
            </p:extLst>
          </p:nvPr>
        </p:nvGraphicFramePr>
        <p:xfrm>
          <a:off x="1066800" y="2103438"/>
          <a:ext cx="10058400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124" y="5117421"/>
            <a:ext cx="1187531" cy="114299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404763" y="6163435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</a:t>
            </a:r>
            <a:endParaRPr lang="es-ES_tradnl" i="1" dirty="0"/>
          </a:p>
        </p:txBody>
      </p:sp>
    </p:spTree>
    <p:extLst>
      <p:ext uri="{BB962C8B-B14F-4D97-AF65-F5344CB8AC3E}">
        <p14:creationId xmlns:p14="http://schemas.microsoft.com/office/powerpoint/2010/main" val="145990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Costos de la calidad</a:t>
            </a:r>
            <a:endParaRPr lang="es-ES_trad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n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124" y="5117421"/>
            <a:ext cx="1187531" cy="114299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404763" y="6163435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</a:t>
            </a:r>
            <a:endParaRPr lang="es-ES_tradnl" i="1" dirty="0"/>
          </a:p>
        </p:txBody>
      </p:sp>
      <p:sp>
        <p:nvSpPr>
          <p:cNvPr id="9" name="Esquina doblada 8">
            <a:hlinkClick r:id="rId4"/>
          </p:cNvPr>
          <p:cNvSpPr/>
          <p:nvPr/>
        </p:nvSpPr>
        <p:spPr>
          <a:xfrm>
            <a:off x="1953491" y="2479964"/>
            <a:ext cx="2216727" cy="1981200"/>
          </a:xfrm>
          <a:prstGeom prst="foldedCorne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CuadroTexto 9"/>
          <p:cNvSpPr txBox="1"/>
          <p:nvPr/>
        </p:nvSpPr>
        <p:spPr>
          <a:xfrm>
            <a:off x="2161309" y="3061854"/>
            <a:ext cx="1842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dirty="0" err="1" smtClean="0">
                <a:solidFill>
                  <a:schemeClr val="bg1"/>
                </a:solidFill>
              </a:rPr>
              <a:t>DEFINICI</a:t>
            </a:r>
            <a:r>
              <a:rPr lang="es-ES" sz="2000" b="1" dirty="0" err="1" smtClean="0">
                <a:solidFill>
                  <a:schemeClr val="bg1"/>
                </a:solidFill>
              </a:rPr>
              <a:t>ÓN</a:t>
            </a:r>
            <a:r>
              <a:rPr lang="es-ES" sz="2000" b="1" dirty="0" smtClean="0">
                <a:solidFill>
                  <a:schemeClr val="bg1"/>
                </a:solidFill>
              </a:rPr>
              <a:t> DE COSTO</a:t>
            </a:r>
            <a:endParaRPr lang="es-ES_tradnl" sz="2000" b="1" dirty="0">
              <a:solidFill>
                <a:schemeClr val="bg1"/>
              </a:solidFill>
            </a:endParaRPr>
          </a:p>
        </p:txBody>
      </p:sp>
      <p:sp>
        <p:nvSpPr>
          <p:cNvPr id="11" name="Bisel 10"/>
          <p:cNvSpPr/>
          <p:nvPr/>
        </p:nvSpPr>
        <p:spPr>
          <a:xfrm>
            <a:off x="6096000" y="2479964"/>
            <a:ext cx="4746828" cy="1717963"/>
          </a:xfrm>
          <a:prstGeom prst="bevel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CuadroTexto 11"/>
          <p:cNvSpPr txBox="1"/>
          <p:nvPr/>
        </p:nvSpPr>
        <p:spPr>
          <a:xfrm>
            <a:off x="6428509" y="2673255"/>
            <a:ext cx="397625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200" b="1" dirty="0"/>
              <a:t>COSTO DE CALIDAD:</a:t>
            </a:r>
            <a:r>
              <a:rPr lang="es-ES_tradnl" sz="2200" dirty="0"/>
              <a:t> Costo de no satisfacer los requerimientos del cliente. Costo de hacer las cosas mal.</a:t>
            </a:r>
          </a:p>
          <a:p>
            <a:endParaRPr lang="es-ES_tradnl" sz="2200" dirty="0"/>
          </a:p>
        </p:txBody>
      </p:sp>
      <p:pic>
        <p:nvPicPr>
          <p:cNvPr id="13" name="Picture 4" descr="http://javierpedraza.com/wp-content/uploads/2013/07/extra-de-dinero-javierpedraza.com_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673" y="4310794"/>
            <a:ext cx="2202873" cy="222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07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Costos de control</a:t>
            </a:r>
            <a:endParaRPr lang="es-ES_trad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n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124" y="5117421"/>
            <a:ext cx="1187531" cy="114299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404763" y="6163435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</a:t>
            </a:r>
            <a:endParaRPr lang="es-ES_tradnl" i="1" dirty="0"/>
          </a:p>
        </p:txBody>
      </p:sp>
      <p:sp>
        <p:nvSpPr>
          <p:cNvPr id="8" name="Esquina doblada 7"/>
          <p:cNvSpPr>
            <a:spLocks noChangeAspect="1"/>
          </p:cNvSpPr>
          <p:nvPr/>
        </p:nvSpPr>
        <p:spPr>
          <a:xfrm>
            <a:off x="1427018" y="1842655"/>
            <a:ext cx="3816000" cy="3816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CuadroTexto 8"/>
          <p:cNvSpPr txBox="1"/>
          <p:nvPr/>
        </p:nvSpPr>
        <p:spPr>
          <a:xfrm>
            <a:off x="1620982" y="2014194"/>
            <a:ext cx="34774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/>
              <a:t>De prevención:</a:t>
            </a:r>
            <a:r>
              <a:rPr lang="es-ES_tradnl" sz="2800" dirty="0"/>
              <a:t> La inversión realizada en actividades anteriores o simultáneas  a la producción como </a:t>
            </a:r>
            <a:r>
              <a:rPr lang="es-MX" sz="2800" dirty="0"/>
              <a:t>la capacitación, la planeación y los planes de mejora continua.</a:t>
            </a:r>
            <a:r>
              <a:rPr lang="es-ES_tradnl" sz="2800" dirty="0"/>
              <a:t> </a:t>
            </a:r>
          </a:p>
        </p:txBody>
      </p:sp>
      <p:sp>
        <p:nvSpPr>
          <p:cNvPr id="10" name="Esquina doblada 9"/>
          <p:cNvSpPr>
            <a:spLocks noChangeAspect="1"/>
          </p:cNvSpPr>
          <p:nvPr/>
        </p:nvSpPr>
        <p:spPr>
          <a:xfrm>
            <a:off x="6276109" y="1842655"/>
            <a:ext cx="3816000" cy="3816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CuadroTexto 10"/>
          <p:cNvSpPr txBox="1"/>
          <p:nvPr/>
        </p:nvSpPr>
        <p:spPr>
          <a:xfrm>
            <a:off x="6460179" y="1980940"/>
            <a:ext cx="34774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ES_tradnl" sz="2800" b="1" dirty="0"/>
              <a:t>De Evaluación:</a:t>
            </a:r>
            <a:r>
              <a:rPr lang="es-ES_tradnl" sz="2800" dirty="0"/>
              <a:t> El dinero invertido en las inspecciones de materiales, proceso, producto fino y laboratorios de calidad</a:t>
            </a:r>
            <a:r>
              <a:rPr lang="es-MX" sz="2800" dirty="0"/>
              <a:t>. </a:t>
            </a:r>
            <a:endParaRPr lang="es-ES_tradnl" sz="2800" dirty="0"/>
          </a:p>
          <a:p>
            <a:pPr algn="r"/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74538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Costos de falla</a:t>
            </a:r>
            <a:endParaRPr lang="es-ES_trad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_tradnl" sz="2400" b="1" dirty="0"/>
              <a:t>Internos: </a:t>
            </a:r>
            <a:r>
              <a:rPr lang="es-ES_tradnl" sz="2400" dirty="0"/>
              <a:t>Costos de producir algunos de los productos que salen de la línea de producción con errores como los reprocesamientos y la degradación (cuando por un defecto en el producto las empresas se ven obligadas a reducir el precio de venta para que el producto pueda venderse y éstas puedan recuperar al menos el costo de la mismas). </a:t>
            </a:r>
          </a:p>
          <a:p>
            <a:pPr lvl="0" algn="r"/>
            <a:r>
              <a:rPr lang="es-ES_tradnl" sz="2400" b="1" dirty="0">
                <a:solidFill>
                  <a:schemeClr val="accent5">
                    <a:lumMod val="50000"/>
                  </a:schemeClr>
                </a:solidFill>
              </a:rPr>
              <a:t>Externos: </a:t>
            </a:r>
            <a:r>
              <a:rPr lang="es-ES_tradnl" sz="2400" dirty="0">
                <a:solidFill>
                  <a:schemeClr val="accent5">
                    <a:lumMod val="50000"/>
                  </a:schemeClr>
                </a:solidFill>
              </a:rPr>
              <a:t>Costos de las fallas de los productos que se dan una vez que el producto ha salido de la planta, como las devoluciones y las garantías (donde las empresas productoras y comercializadoras se responsabilizan por determinados periodos de tiempo sobre los defectos o malos funcionamientos que tengan los productos</a:t>
            </a:r>
            <a:r>
              <a:rPr lang="es-ES_tradnl" sz="2400" dirty="0"/>
              <a:t>).</a:t>
            </a:r>
          </a:p>
          <a:p>
            <a:endParaRPr lang="es-ES_tradnl" dirty="0"/>
          </a:p>
        </p:txBody>
      </p:sp>
      <p:pic>
        <p:nvPicPr>
          <p:cNvPr id="6" name="Imagen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124" y="5117421"/>
            <a:ext cx="1187531" cy="114299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404763" y="6163435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</a:t>
            </a:r>
            <a:endParaRPr lang="es-ES_tradnl" i="1" dirty="0"/>
          </a:p>
        </p:txBody>
      </p:sp>
    </p:spTree>
    <p:extLst>
      <p:ext uri="{BB962C8B-B14F-4D97-AF65-F5344CB8AC3E}">
        <p14:creationId xmlns:p14="http://schemas.microsoft.com/office/powerpoint/2010/main" val="2717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Costos suprimibles</a:t>
            </a:r>
            <a:endParaRPr lang="es-ES_trad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6800" y="2103120"/>
            <a:ext cx="9589324" cy="1720824"/>
          </a:xfrm>
        </p:spPr>
        <p:txBody>
          <a:bodyPr>
            <a:noAutofit/>
          </a:bodyPr>
          <a:lstStyle/>
          <a:p>
            <a:r>
              <a:rPr lang="es-ES" sz="2800" dirty="0"/>
              <a:t>Son todas aquellas actividades que pueden ser evitadas o eliminadas debido a que sólo consumen </a:t>
            </a:r>
            <a:r>
              <a:rPr lang="es-ES" sz="2800" dirty="0">
                <a:hlinkClick r:id="rId2"/>
              </a:rPr>
              <a:t>recursos</a:t>
            </a:r>
            <a:r>
              <a:rPr lang="es-ES" sz="2800" dirty="0"/>
              <a:t> no generando </a:t>
            </a:r>
            <a:r>
              <a:rPr lang="es-ES" sz="2800" dirty="0">
                <a:hlinkClick r:id="rId3"/>
              </a:rPr>
              <a:t>valor</a:t>
            </a:r>
            <a:r>
              <a:rPr lang="es-ES" sz="2800" dirty="0"/>
              <a:t> agregado ya sea para </a:t>
            </a:r>
            <a:r>
              <a:rPr lang="es-ES" sz="2800" dirty="0">
                <a:hlinkClick r:id="rId4"/>
              </a:rPr>
              <a:t>la empresa</a:t>
            </a:r>
            <a:r>
              <a:rPr lang="es-ES" sz="2800" dirty="0"/>
              <a:t> o para sus </a:t>
            </a:r>
            <a:r>
              <a:rPr lang="es-ES" sz="2800" dirty="0">
                <a:hlinkClick r:id="rId5"/>
              </a:rPr>
              <a:t>clientes</a:t>
            </a:r>
            <a:r>
              <a:rPr lang="es-ES" sz="2800" dirty="0"/>
              <a:t> y consumidores. </a:t>
            </a:r>
            <a:endParaRPr lang="es-ES_tradnl" sz="2800" dirty="0"/>
          </a:p>
        </p:txBody>
      </p:sp>
      <p:pic>
        <p:nvPicPr>
          <p:cNvPr id="6" name="Imagen 5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124" y="5117421"/>
            <a:ext cx="1187531" cy="114299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404763" y="6163435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</a:t>
            </a:r>
            <a:endParaRPr lang="es-ES_tradnl" i="1" dirty="0"/>
          </a:p>
        </p:txBody>
      </p:sp>
      <p:pic>
        <p:nvPicPr>
          <p:cNvPr id="13314" name="Picture 2" descr="http://www.estilosud.com/Images/Varias/LD51_1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462" y="4088814"/>
            <a:ext cx="381000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67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Costos inevitables</a:t>
            </a:r>
            <a:endParaRPr lang="es-ES_trad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n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124" y="5117421"/>
            <a:ext cx="1187531" cy="114299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404763" y="6163435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</a:t>
            </a:r>
            <a:endParaRPr lang="es-ES_tradnl" i="1" dirty="0"/>
          </a:p>
        </p:txBody>
      </p:sp>
      <p:sp>
        <p:nvSpPr>
          <p:cNvPr id="9" name="Bisel 8"/>
          <p:cNvSpPr/>
          <p:nvPr/>
        </p:nvSpPr>
        <p:spPr>
          <a:xfrm>
            <a:off x="1454727" y="2535382"/>
            <a:ext cx="9074728" cy="2452254"/>
          </a:xfrm>
          <a:prstGeom prst="bevel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CuadroTexto 9"/>
          <p:cNvSpPr txBox="1"/>
          <p:nvPr/>
        </p:nvSpPr>
        <p:spPr>
          <a:xfrm>
            <a:off x="1814945" y="2909455"/>
            <a:ext cx="83958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Son aquellos que no se suprimen, aunque el departamento o producto sea eliminado de la empresa; por ejemplo si se elimina el departamento de ensamble, el sueldo del director de producción no se modificará</a:t>
            </a:r>
            <a:r>
              <a:rPr lang="es-MX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s-ES_tradnl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376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ube 7">
            <a:hlinkClick r:id="rId2"/>
          </p:cNvPr>
          <p:cNvSpPr/>
          <p:nvPr/>
        </p:nvSpPr>
        <p:spPr>
          <a:xfrm>
            <a:off x="637310" y="1933624"/>
            <a:ext cx="3338946" cy="9368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 de la calidad</a:t>
            </a:r>
            <a:endParaRPr lang="es-ES_trad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6800" y="2103120"/>
            <a:ext cx="2313709" cy="847898"/>
          </a:xfrm>
        </p:spPr>
        <p:txBody>
          <a:bodyPr>
            <a:normAutofit fontScale="92500"/>
          </a:bodyPr>
          <a:lstStyle/>
          <a:p>
            <a:r>
              <a:rPr lang="es-ES_tradnl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Ciclo </a:t>
            </a:r>
            <a:r>
              <a:rPr lang="es-ES_tradnl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PHVA</a:t>
            </a:r>
            <a:endParaRPr lang="es-ES_tradnl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n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124" y="5117421"/>
            <a:ext cx="1187531" cy="114299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404763" y="6163435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</a:t>
            </a:r>
            <a:endParaRPr lang="es-ES_tradnl" i="1" dirty="0"/>
          </a:p>
        </p:txBody>
      </p:sp>
      <p:pic>
        <p:nvPicPr>
          <p:cNvPr id="15362" name="Picture 2" descr="http://sinergiasong.org/cajasdeherramientas/prenatal/images/graficas/ips/Grafica-3-Componentes-del-Ciclo-PHV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935" y="1769394"/>
            <a:ext cx="6348826" cy="457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6373091" y="5902036"/>
            <a:ext cx="1703378" cy="358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660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 Unidad I</a:t>
            </a:r>
            <a:endParaRPr lang="es-ES_tradnl" dirty="0"/>
          </a:p>
        </p:txBody>
      </p:sp>
      <p:sp>
        <p:nvSpPr>
          <p:cNvPr id="4" name="CuadroTexto 3">
            <a:hlinkClick r:id="rId2" action="ppaction://hlinksldjump"/>
          </p:cNvPr>
          <p:cNvSpPr txBox="1"/>
          <p:nvPr/>
        </p:nvSpPr>
        <p:spPr>
          <a:xfrm>
            <a:off x="803564" y="1814139"/>
            <a:ext cx="3269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Datos y </a:t>
            </a:r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políticas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de trabajo</a:t>
            </a:r>
            <a:endParaRPr lang="es-ES_tradnl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506691" y="442539"/>
            <a:ext cx="3269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i="1" dirty="0" smtClean="0">
                <a:solidFill>
                  <a:schemeClr val="accent1">
                    <a:lumMod val="75000"/>
                  </a:schemeClr>
                </a:solidFill>
              </a:rPr>
              <a:t>Puedes dar </a:t>
            </a:r>
            <a:r>
              <a:rPr lang="es-ES_tradnl" sz="2000" i="1" dirty="0" err="1" smtClean="0">
                <a:solidFill>
                  <a:schemeClr val="accent1">
                    <a:lumMod val="75000"/>
                  </a:schemeClr>
                </a:solidFill>
              </a:rPr>
              <a:t>click</a:t>
            </a:r>
            <a:r>
              <a:rPr lang="es-ES_tradnl" sz="2000" i="1" dirty="0" smtClean="0">
                <a:solidFill>
                  <a:schemeClr val="accent1">
                    <a:lumMod val="75000"/>
                  </a:schemeClr>
                </a:solidFill>
              </a:rPr>
              <a:t> en el que quieras</a:t>
            </a:r>
            <a:endParaRPr lang="es-ES_tradnl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uadroTexto 5">
            <a:hlinkClick r:id="rId3" action="ppaction://hlinksldjump"/>
          </p:cNvPr>
          <p:cNvSpPr txBox="1"/>
          <p:nvPr/>
        </p:nvSpPr>
        <p:spPr>
          <a:xfrm>
            <a:off x="803563" y="2267189"/>
            <a:ext cx="4862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Representante y </a:t>
            </a:r>
            <a:r>
              <a:rPr lang="es-ES_tradnl" sz="2000" b="1" dirty="0" err="1" smtClean="0">
                <a:solidFill>
                  <a:schemeClr val="accent1">
                    <a:lumMod val="75000"/>
                  </a:schemeClr>
                </a:solidFill>
              </a:rPr>
              <a:t>funci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</a:rPr>
              <a:t>ón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 de cada integrante</a:t>
            </a:r>
            <a:endParaRPr lang="es-ES_tradnl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uadroTexto 6">
            <a:hlinkClick r:id="rId4" action="ppaction://hlinksldjump"/>
          </p:cNvPr>
          <p:cNvSpPr txBox="1"/>
          <p:nvPr/>
        </p:nvSpPr>
        <p:spPr>
          <a:xfrm>
            <a:off x="803564" y="2714148"/>
            <a:ext cx="4862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Tema </a:t>
            </a:r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1: Desarrollo </a:t>
            </a:r>
            <a:r>
              <a:rPr lang="es-ES_tradnl" sz="2000" b="1" dirty="0" err="1" smtClean="0">
                <a:solidFill>
                  <a:schemeClr val="accent1">
                    <a:lumMod val="75000"/>
                  </a:schemeClr>
                </a:solidFill>
              </a:rPr>
              <a:t>hist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órico de la calidad</a:t>
            </a:r>
            <a:endParaRPr lang="es-ES_tradnl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uadroTexto 7">
            <a:hlinkClick r:id="rId5" action="ppaction://hlinksldjump"/>
          </p:cNvPr>
          <p:cNvSpPr txBox="1"/>
          <p:nvPr/>
        </p:nvSpPr>
        <p:spPr>
          <a:xfrm>
            <a:off x="803563" y="3161107"/>
            <a:ext cx="4862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Tema </a:t>
            </a:r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2: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Época Artesanal</a:t>
            </a:r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s-ES_tradnl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uadroTexto 8">
            <a:hlinkClick r:id="rId6" action="ppaction://hlinksldjump"/>
          </p:cNvPr>
          <p:cNvSpPr txBox="1"/>
          <p:nvPr/>
        </p:nvSpPr>
        <p:spPr>
          <a:xfrm>
            <a:off x="803563" y="3608066"/>
            <a:ext cx="4862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Tema </a:t>
            </a:r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3: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Época Industrial</a:t>
            </a:r>
            <a:endParaRPr lang="es-ES_tradnl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uadroTexto 9">
            <a:hlinkClick r:id="rId7" action="ppaction://hlinksldjump"/>
          </p:cNvPr>
          <p:cNvSpPr txBox="1"/>
          <p:nvPr/>
        </p:nvSpPr>
        <p:spPr>
          <a:xfrm>
            <a:off x="803563" y="4055025"/>
            <a:ext cx="5398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Tema </a:t>
            </a:r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4: Corriente filos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ófica moderna de calidad</a:t>
            </a:r>
            <a:endParaRPr lang="es-ES_tradnl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CuadroTexto 10">
            <a:hlinkClick r:id="rId8" action="ppaction://hlinksldjump"/>
          </p:cNvPr>
          <p:cNvSpPr txBox="1"/>
          <p:nvPr/>
        </p:nvSpPr>
        <p:spPr>
          <a:xfrm>
            <a:off x="803563" y="4501984"/>
            <a:ext cx="4862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Tema </a:t>
            </a:r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5: Joseph M Juran</a:t>
            </a:r>
            <a:endParaRPr lang="es-ES_tradnl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uadroTexto 11">
            <a:hlinkClick r:id="rId9" action="ppaction://hlinksldjump"/>
          </p:cNvPr>
          <p:cNvSpPr txBox="1"/>
          <p:nvPr/>
        </p:nvSpPr>
        <p:spPr>
          <a:xfrm>
            <a:off x="803563" y="4948943"/>
            <a:ext cx="4862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Tema </a:t>
            </a:r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es-ES_tradnl" sz="2000" b="1" smtClean="0">
                <a:solidFill>
                  <a:schemeClr val="accent1">
                    <a:lumMod val="75000"/>
                  </a:schemeClr>
                </a:solidFill>
              </a:rPr>
              <a:t>: Ishikawa</a:t>
            </a:r>
            <a:endParaRPr lang="es-ES_tradnl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CuadroTexto 12">
            <a:hlinkClick r:id="rId10" action="ppaction://hlinksldjump"/>
          </p:cNvPr>
          <p:cNvSpPr txBox="1"/>
          <p:nvPr/>
        </p:nvSpPr>
        <p:spPr>
          <a:xfrm>
            <a:off x="803563" y="5395902"/>
            <a:ext cx="4862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Tema </a:t>
            </a:r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7: </a:t>
            </a:r>
            <a:r>
              <a:rPr lang="es-ES_tradnl" sz="2000" b="1" dirty="0" err="1" smtClean="0">
                <a:solidFill>
                  <a:schemeClr val="accent1">
                    <a:lumMod val="75000"/>
                  </a:schemeClr>
                </a:solidFill>
              </a:rPr>
              <a:t>Feigenbaun</a:t>
            </a:r>
            <a:endParaRPr lang="es-ES_tradnl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uadroTexto 13">
            <a:hlinkClick r:id="rId11" action="ppaction://hlinksldjump"/>
          </p:cNvPr>
          <p:cNvSpPr txBox="1"/>
          <p:nvPr/>
        </p:nvSpPr>
        <p:spPr>
          <a:xfrm>
            <a:off x="6359235" y="3640522"/>
            <a:ext cx="4456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Tema </a:t>
            </a:r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13: Costos inevitables</a:t>
            </a:r>
            <a:endParaRPr lang="es-ES_tradnl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CuadroTexto 14">
            <a:hlinkClick r:id="rId12" action="ppaction://hlinksldjump"/>
          </p:cNvPr>
          <p:cNvSpPr txBox="1"/>
          <p:nvPr/>
        </p:nvSpPr>
        <p:spPr>
          <a:xfrm>
            <a:off x="6359236" y="3182450"/>
            <a:ext cx="429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Tema </a:t>
            </a:r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12: Costos suprimibles </a:t>
            </a:r>
            <a:endParaRPr lang="es-ES_tradnl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CuadroTexto 15">
            <a:hlinkClick r:id="rId13" action="ppaction://hlinksldjump"/>
          </p:cNvPr>
          <p:cNvSpPr txBox="1"/>
          <p:nvPr/>
        </p:nvSpPr>
        <p:spPr>
          <a:xfrm>
            <a:off x="6359236" y="2721238"/>
            <a:ext cx="4765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Tema </a:t>
            </a:r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11: Costos de falla</a:t>
            </a:r>
            <a:endParaRPr lang="es-ES_tradnl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CuadroTexto 16">
            <a:hlinkClick r:id="rId14" action="ppaction://hlinksldjump"/>
          </p:cNvPr>
          <p:cNvSpPr txBox="1"/>
          <p:nvPr/>
        </p:nvSpPr>
        <p:spPr>
          <a:xfrm>
            <a:off x="6359236" y="2264641"/>
            <a:ext cx="4765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Tema </a:t>
            </a:r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10: Costos de control</a:t>
            </a:r>
            <a:endParaRPr lang="es-ES_tradnl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CuadroTexto 17">
            <a:hlinkClick r:id="rId15" action="ppaction://hlinksldjump"/>
          </p:cNvPr>
          <p:cNvSpPr txBox="1"/>
          <p:nvPr/>
        </p:nvSpPr>
        <p:spPr>
          <a:xfrm>
            <a:off x="6359236" y="1814139"/>
            <a:ext cx="5193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Tema </a:t>
            </a:r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9: Costos de la calidad</a:t>
            </a:r>
            <a:endParaRPr lang="es-ES_tradnl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CuadroTexto 18">
            <a:hlinkClick r:id="rId16" action="ppaction://hlinksldjump"/>
          </p:cNvPr>
          <p:cNvSpPr txBox="1"/>
          <p:nvPr/>
        </p:nvSpPr>
        <p:spPr>
          <a:xfrm>
            <a:off x="819225" y="5840567"/>
            <a:ext cx="5193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Tema </a:t>
            </a:r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8: </a:t>
            </a:r>
            <a:r>
              <a:rPr lang="es-ES_tradnl" sz="2000" b="1" dirty="0" err="1" smtClean="0">
                <a:solidFill>
                  <a:schemeClr val="accent1">
                    <a:lumMod val="75000"/>
                  </a:schemeClr>
                </a:solidFill>
              </a:rPr>
              <a:t>Relaci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ón entre calidad, productividad y competitividad</a:t>
            </a:r>
            <a:endParaRPr lang="es-ES_tradnl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CuadroTexto 19">
            <a:hlinkClick r:id="rId17" action="ppaction://hlinksldjump"/>
          </p:cNvPr>
          <p:cNvSpPr txBox="1"/>
          <p:nvPr/>
        </p:nvSpPr>
        <p:spPr>
          <a:xfrm>
            <a:off x="6359234" y="4098594"/>
            <a:ext cx="4296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Tema </a:t>
            </a:r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14: Control de la calidad</a:t>
            </a:r>
            <a:endParaRPr lang="es-ES_tradnl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CuadroTexto 20">
            <a:hlinkClick r:id="rId18" action="ppaction://hlinksldjump"/>
          </p:cNvPr>
          <p:cNvSpPr txBox="1"/>
          <p:nvPr/>
        </p:nvSpPr>
        <p:spPr>
          <a:xfrm>
            <a:off x="6359235" y="4555191"/>
            <a:ext cx="4865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Tema </a:t>
            </a:r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15: Las 14 obligaciones de </a:t>
            </a:r>
            <a:r>
              <a:rPr lang="es-ES_tradnl" sz="2000" b="1" smtClean="0">
                <a:solidFill>
                  <a:schemeClr val="accent1">
                    <a:lumMod val="75000"/>
                  </a:schemeClr>
                </a:solidFill>
              </a:rPr>
              <a:t>la gerencia </a:t>
            </a:r>
            <a:endParaRPr lang="es-ES_tradnl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CuadroTexto 21">
            <a:hlinkClick r:id="rId19" action="ppaction://hlinksldjump"/>
          </p:cNvPr>
          <p:cNvSpPr txBox="1"/>
          <p:nvPr/>
        </p:nvSpPr>
        <p:spPr>
          <a:xfrm>
            <a:off x="6359233" y="5014738"/>
            <a:ext cx="4296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Tema </a:t>
            </a:r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16: </a:t>
            </a:r>
            <a:r>
              <a:rPr lang="es-ES_tradnl" sz="2000" b="1" dirty="0" err="1" smtClean="0">
                <a:solidFill>
                  <a:schemeClr val="accent1">
                    <a:lumMod val="75000"/>
                  </a:schemeClr>
                </a:solidFill>
              </a:rPr>
              <a:t>Metodolog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ía de las 5S</a:t>
            </a:r>
            <a:endParaRPr lang="es-ES_tradnl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CuadroTexto 22">
            <a:hlinkClick r:id="rId20" action="ppaction://hlinksldjump"/>
          </p:cNvPr>
          <p:cNvSpPr txBox="1"/>
          <p:nvPr/>
        </p:nvSpPr>
        <p:spPr>
          <a:xfrm>
            <a:off x="6369260" y="5469860"/>
            <a:ext cx="4126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Tema </a:t>
            </a:r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17: Dimensiones de la calidad</a:t>
            </a:r>
            <a:endParaRPr lang="es-ES_tradnl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4" name="Imagen 23">
            <a:hlinkClick r:id="rId21" action="ppaction://hlinksldjump"/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124" y="5117421"/>
            <a:ext cx="1187531" cy="1142999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10815581" y="6104300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smtClean="0"/>
              <a:t>Í</a:t>
            </a:r>
            <a:r>
              <a:rPr lang="es-ES" i="1" smtClean="0"/>
              <a:t>ndice II</a:t>
            </a:r>
            <a:endParaRPr lang="es-ES_tradnl" i="1" dirty="0"/>
          </a:p>
        </p:txBody>
      </p:sp>
    </p:spTree>
    <p:extLst>
      <p:ext uri="{BB962C8B-B14F-4D97-AF65-F5344CB8AC3E}">
        <p14:creationId xmlns:p14="http://schemas.microsoft.com/office/powerpoint/2010/main" val="42738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 14 obligaciones de la gerencia</a:t>
            </a:r>
            <a:endParaRPr lang="es-ES_trad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n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124" y="5117421"/>
            <a:ext cx="1187531" cy="114299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404763" y="6163435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</a:t>
            </a:r>
            <a:endParaRPr lang="es-ES_tradnl" i="1" dirty="0"/>
          </a:p>
        </p:txBody>
      </p:sp>
      <p:sp>
        <p:nvSpPr>
          <p:cNvPr id="9" name="CuadroTexto 8">
            <a:hlinkClick r:id="rId4" action="ppaction://hlinksldjump"/>
          </p:cNvPr>
          <p:cNvSpPr txBox="1"/>
          <p:nvPr/>
        </p:nvSpPr>
        <p:spPr>
          <a:xfrm>
            <a:off x="1066799" y="2531165"/>
            <a:ext cx="4207565" cy="1104245"/>
          </a:xfrm>
          <a:prstGeom prst="bevel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sz="2400" b="1" dirty="0" smtClean="0">
                <a:solidFill>
                  <a:schemeClr val="bg1"/>
                </a:solidFill>
              </a:rPr>
              <a:t>Son los mismos </a:t>
            </a:r>
            <a:r>
              <a:rPr lang="es-ES_tradnl" sz="2400" b="1" smtClean="0">
                <a:solidFill>
                  <a:schemeClr val="bg1"/>
                </a:solidFill>
              </a:rPr>
              <a:t>14 </a:t>
            </a:r>
            <a:r>
              <a:rPr lang="es-ES_tradnl" sz="2400" b="1" smtClean="0">
                <a:solidFill>
                  <a:schemeClr val="bg1"/>
                </a:solidFill>
              </a:rPr>
              <a:t>principios </a:t>
            </a:r>
            <a:r>
              <a:rPr lang="es-ES_tradnl" sz="2400" b="1" dirty="0" smtClean="0">
                <a:solidFill>
                  <a:schemeClr val="bg1"/>
                </a:solidFill>
              </a:rPr>
              <a:t>de Deming</a:t>
            </a:r>
            <a:endParaRPr lang="es-ES_tradnl" sz="2400" b="1" dirty="0">
              <a:solidFill>
                <a:schemeClr val="bg1"/>
              </a:solidFill>
            </a:endParaRPr>
          </a:p>
        </p:txBody>
      </p:sp>
      <p:sp>
        <p:nvSpPr>
          <p:cNvPr id="10" name="Nube 9">
            <a:hlinkClick r:id="rId5"/>
          </p:cNvPr>
          <p:cNvSpPr/>
          <p:nvPr/>
        </p:nvSpPr>
        <p:spPr>
          <a:xfrm>
            <a:off x="6774873" y="2402036"/>
            <a:ext cx="2590800" cy="18565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CuadroTexto 10"/>
          <p:cNvSpPr txBox="1"/>
          <p:nvPr/>
        </p:nvSpPr>
        <p:spPr>
          <a:xfrm>
            <a:off x="7439891" y="3222110"/>
            <a:ext cx="12607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i="1" dirty="0" err="1" smtClean="0"/>
              <a:t>Click</a:t>
            </a:r>
            <a:r>
              <a:rPr lang="es-ES_tradnl" sz="2800" i="1" dirty="0" smtClean="0"/>
              <a:t> para ver</a:t>
            </a:r>
            <a:endParaRPr lang="es-ES_tradnl" sz="2800" i="1" dirty="0"/>
          </a:p>
        </p:txBody>
      </p:sp>
    </p:spTree>
    <p:extLst>
      <p:ext uri="{BB962C8B-B14F-4D97-AF65-F5344CB8AC3E}">
        <p14:creationId xmlns:p14="http://schemas.microsoft.com/office/powerpoint/2010/main" val="149636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5277" y="176400"/>
            <a:ext cx="10058400" cy="1371600"/>
          </a:xfrm>
        </p:spPr>
        <p:txBody>
          <a:bodyPr/>
          <a:lstStyle/>
          <a:p>
            <a:r>
              <a:rPr lang="es-ES_trad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Metodolog</a:t>
            </a:r>
            <a:r>
              <a:rPr lang="es-E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ía</a:t>
            </a:r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 de las 5S</a:t>
            </a:r>
            <a:endParaRPr lang="es-ES_trad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linkClick r:id="rId2"/>
            </a:endParaRPr>
          </a:p>
        </p:txBody>
      </p:sp>
      <p:pic>
        <p:nvPicPr>
          <p:cNvPr id="6" name="Imagen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124" y="5117421"/>
            <a:ext cx="1187531" cy="114299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404763" y="6163435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</a:t>
            </a:r>
            <a:endParaRPr lang="es-ES_tradnl" i="1" dirty="0"/>
          </a:p>
        </p:txBody>
      </p:sp>
      <p:sp>
        <p:nvSpPr>
          <p:cNvPr id="8" name="Rectángulo redondeado 7"/>
          <p:cNvSpPr/>
          <p:nvPr/>
        </p:nvSpPr>
        <p:spPr>
          <a:xfrm>
            <a:off x="1510142" y="2345085"/>
            <a:ext cx="2798619" cy="914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Rectángulo redondeado 8"/>
          <p:cNvSpPr/>
          <p:nvPr/>
        </p:nvSpPr>
        <p:spPr>
          <a:xfrm>
            <a:off x="1510143" y="4391891"/>
            <a:ext cx="2798619" cy="914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Rectángulo redondeado 9"/>
          <p:cNvSpPr/>
          <p:nvPr/>
        </p:nvSpPr>
        <p:spPr>
          <a:xfrm>
            <a:off x="1510144" y="5415294"/>
            <a:ext cx="2798619" cy="914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Rectángulo redondeado 10"/>
          <p:cNvSpPr/>
          <p:nvPr/>
        </p:nvSpPr>
        <p:spPr>
          <a:xfrm>
            <a:off x="1510142" y="3368488"/>
            <a:ext cx="2798619" cy="914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Rectángulo redondeado 11"/>
          <p:cNvSpPr/>
          <p:nvPr/>
        </p:nvSpPr>
        <p:spPr>
          <a:xfrm>
            <a:off x="1510142" y="1338903"/>
            <a:ext cx="2798619" cy="914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Rectángulo redondeado 12"/>
          <p:cNvSpPr/>
          <p:nvPr/>
        </p:nvSpPr>
        <p:spPr>
          <a:xfrm>
            <a:off x="6384466" y="2345085"/>
            <a:ext cx="2798619" cy="914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Rectángulo redondeado 13"/>
          <p:cNvSpPr/>
          <p:nvPr/>
        </p:nvSpPr>
        <p:spPr>
          <a:xfrm>
            <a:off x="6384467" y="4391891"/>
            <a:ext cx="2798619" cy="914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Rectángulo redondeado 14"/>
          <p:cNvSpPr/>
          <p:nvPr/>
        </p:nvSpPr>
        <p:spPr>
          <a:xfrm>
            <a:off x="6384468" y="5415294"/>
            <a:ext cx="2798619" cy="914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ectángulo redondeado 15"/>
          <p:cNvSpPr/>
          <p:nvPr/>
        </p:nvSpPr>
        <p:spPr>
          <a:xfrm>
            <a:off x="6384466" y="3368488"/>
            <a:ext cx="2798619" cy="914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Rectángulo redondeado 16"/>
          <p:cNvSpPr/>
          <p:nvPr/>
        </p:nvSpPr>
        <p:spPr>
          <a:xfrm>
            <a:off x="6384466" y="1338903"/>
            <a:ext cx="2798619" cy="914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CuadroTexto 17"/>
          <p:cNvSpPr txBox="1"/>
          <p:nvPr/>
        </p:nvSpPr>
        <p:spPr>
          <a:xfrm>
            <a:off x="1842655" y="1548000"/>
            <a:ext cx="2161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i="1" dirty="0" err="1" smtClean="0"/>
              <a:t>SEIRI</a:t>
            </a:r>
            <a:endParaRPr lang="es-ES_tradnl" sz="3200" i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828796" y="2473844"/>
            <a:ext cx="2161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i="1" dirty="0" err="1" smtClean="0"/>
              <a:t>SEITON</a:t>
            </a:r>
            <a:endParaRPr lang="es-ES_tradnl" sz="3200" i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828795" y="3460227"/>
            <a:ext cx="2161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i="1" dirty="0" err="1" smtClean="0"/>
              <a:t>SEISO</a:t>
            </a:r>
            <a:endParaRPr lang="es-ES_tradnl" sz="3200" i="1" dirty="0"/>
          </a:p>
        </p:txBody>
      </p:sp>
      <p:sp>
        <p:nvSpPr>
          <p:cNvPr id="22" name="CuadroTexto 21"/>
          <p:cNvSpPr txBox="1"/>
          <p:nvPr/>
        </p:nvSpPr>
        <p:spPr>
          <a:xfrm>
            <a:off x="1749267" y="4512419"/>
            <a:ext cx="2161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i="1" dirty="0" err="1" smtClean="0"/>
              <a:t>SEIKETSU</a:t>
            </a:r>
            <a:endParaRPr lang="es-ES_tradnl" sz="3200" i="1" dirty="0"/>
          </a:p>
        </p:txBody>
      </p:sp>
      <p:sp>
        <p:nvSpPr>
          <p:cNvPr id="23" name="CuadroTexto 22"/>
          <p:cNvSpPr txBox="1"/>
          <p:nvPr/>
        </p:nvSpPr>
        <p:spPr>
          <a:xfrm>
            <a:off x="1750452" y="5528321"/>
            <a:ext cx="2161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i="1" dirty="0" err="1" smtClean="0"/>
              <a:t>SHIRSUKE</a:t>
            </a:r>
            <a:endParaRPr lang="es-ES_tradnl" sz="3200" i="1" dirty="0"/>
          </a:p>
        </p:txBody>
      </p:sp>
      <p:sp>
        <p:nvSpPr>
          <p:cNvPr id="24" name="CuadroTexto 23"/>
          <p:cNvSpPr txBox="1"/>
          <p:nvPr/>
        </p:nvSpPr>
        <p:spPr>
          <a:xfrm>
            <a:off x="6703120" y="1547999"/>
            <a:ext cx="2161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i="1" smtClean="0"/>
              <a:t>Clasificar</a:t>
            </a:r>
            <a:endParaRPr lang="es-ES_tradnl" sz="3200" i="1" dirty="0"/>
          </a:p>
        </p:txBody>
      </p:sp>
      <p:sp>
        <p:nvSpPr>
          <p:cNvPr id="25" name="CuadroTexto 24"/>
          <p:cNvSpPr txBox="1"/>
          <p:nvPr/>
        </p:nvSpPr>
        <p:spPr>
          <a:xfrm>
            <a:off x="6590477" y="2496892"/>
            <a:ext cx="2161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i="1" dirty="0" smtClean="0"/>
              <a:t>Organizar</a:t>
            </a:r>
            <a:endParaRPr lang="es-ES_tradnl" sz="3200" i="1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658400" y="3463756"/>
            <a:ext cx="2161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i="1" dirty="0" smtClean="0"/>
              <a:t>Limpiar</a:t>
            </a:r>
            <a:endParaRPr lang="es-ES_tradnl" sz="3200" i="1" dirty="0"/>
          </a:p>
        </p:txBody>
      </p:sp>
      <p:sp>
        <p:nvSpPr>
          <p:cNvPr id="27" name="CuadroTexto 26"/>
          <p:cNvSpPr txBox="1"/>
          <p:nvPr/>
        </p:nvSpPr>
        <p:spPr>
          <a:xfrm>
            <a:off x="6658399" y="4556703"/>
            <a:ext cx="2161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i="1" dirty="0" smtClean="0"/>
              <a:t>Estandarizar</a:t>
            </a:r>
            <a:endParaRPr lang="es-ES_tradnl" sz="3200" i="1" dirty="0"/>
          </a:p>
        </p:txBody>
      </p:sp>
      <p:sp>
        <p:nvSpPr>
          <p:cNvPr id="28" name="CuadroTexto 27"/>
          <p:cNvSpPr txBox="1"/>
          <p:nvPr/>
        </p:nvSpPr>
        <p:spPr>
          <a:xfrm>
            <a:off x="6658399" y="5528321"/>
            <a:ext cx="2161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i="1" dirty="0" smtClean="0"/>
              <a:t>Disciplina</a:t>
            </a:r>
            <a:endParaRPr lang="es-ES_tradnl" sz="3200" i="1" dirty="0"/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4505739" y="1796103"/>
            <a:ext cx="16962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4505739" y="2802285"/>
            <a:ext cx="16962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4505739" y="3752614"/>
            <a:ext cx="16962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4406347" y="4849090"/>
            <a:ext cx="16962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4505739" y="5820708"/>
            <a:ext cx="16962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34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Dimensiones de la calidad</a:t>
            </a:r>
            <a:endParaRPr lang="es-ES_trad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n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124" y="5117421"/>
            <a:ext cx="1187531" cy="114299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404763" y="6163435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</a:t>
            </a:r>
            <a:endParaRPr lang="es-ES_tradnl" i="1" dirty="0"/>
          </a:p>
        </p:txBody>
      </p:sp>
      <p:sp>
        <p:nvSpPr>
          <p:cNvPr id="8" name="Rectángulo redondeado 7"/>
          <p:cNvSpPr/>
          <p:nvPr/>
        </p:nvSpPr>
        <p:spPr>
          <a:xfrm>
            <a:off x="715617" y="2014194"/>
            <a:ext cx="3366053" cy="1457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CuadroTexto 8"/>
          <p:cNvSpPr txBox="1"/>
          <p:nvPr/>
        </p:nvSpPr>
        <p:spPr>
          <a:xfrm>
            <a:off x="715617" y="2017733"/>
            <a:ext cx="3366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Desempeño/Rendimiento. - </a:t>
            </a:r>
            <a:r>
              <a:rPr lang="es-MX" dirty="0">
                <a:solidFill>
                  <a:schemeClr val="bg1"/>
                </a:solidFill>
              </a:rPr>
              <a:t>El consumidor prueba un producto para saber si hace el trabajo que se espera de él, y para saber que tan bien hace ese trabajo. </a:t>
            </a:r>
            <a:endParaRPr lang="es-ES_tradnl" dirty="0">
              <a:solidFill>
                <a:schemeClr val="bg1"/>
              </a:solidFill>
            </a:endParaRPr>
          </a:p>
          <a:p>
            <a:endParaRPr lang="es-ES_tradnl" dirty="0">
              <a:solidFill>
                <a:schemeClr val="bg1"/>
              </a:solidFill>
            </a:endParaRPr>
          </a:p>
        </p:txBody>
      </p:sp>
      <p:pic>
        <p:nvPicPr>
          <p:cNvPr id="18434" name="Picture 2" descr="http://markflash-nic.com/mkf/_img/rrhh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68" y="3926796"/>
            <a:ext cx="31051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recto de flecha 10"/>
          <p:cNvCxnSpPr>
            <a:endCxn id="9" idx="2"/>
          </p:cNvCxnSpPr>
          <p:nvPr/>
        </p:nvCxnSpPr>
        <p:spPr>
          <a:xfrm>
            <a:off x="2398643" y="3472070"/>
            <a:ext cx="1" cy="2999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ángulo redondeado 11"/>
          <p:cNvSpPr/>
          <p:nvPr/>
        </p:nvSpPr>
        <p:spPr>
          <a:xfrm>
            <a:off x="4731026" y="2014194"/>
            <a:ext cx="3260035" cy="1457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CuadroTexto 12"/>
          <p:cNvSpPr txBox="1"/>
          <p:nvPr/>
        </p:nvSpPr>
        <p:spPr>
          <a:xfrm>
            <a:off x="4856921" y="2062355"/>
            <a:ext cx="30082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bg1"/>
                </a:solidFill>
              </a:rPr>
              <a:t>Características especiales.- </a:t>
            </a:r>
            <a:r>
              <a:rPr lang="es-MX" sz="2000" dirty="0">
                <a:solidFill>
                  <a:schemeClr val="bg1"/>
                </a:solidFill>
              </a:rPr>
              <a:t>Las adiciones que un producto tiene que no hace la competencia. </a:t>
            </a:r>
            <a:endParaRPr lang="es-ES_tradnl" sz="2000" dirty="0">
              <a:solidFill>
                <a:schemeClr val="bg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4202579" y="4174434"/>
            <a:ext cx="3644348" cy="1630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4281272" y="4212306"/>
            <a:ext cx="3486962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00" b="1" dirty="0">
                <a:solidFill>
                  <a:schemeClr val="bg1"/>
                </a:solidFill>
              </a:rPr>
              <a:t>Conformidad.- </a:t>
            </a:r>
            <a:r>
              <a:rPr lang="es-MX" sz="1900" dirty="0">
                <a:solidFill>
                  <a:schemeClr val="bg1"/>
                </a:solidFill>
              </a:rPr>
              <a:t>Que el producto sea hecho conforme fue diseñado. Si algún componente no se ajusta adecuadamente, puede causar problemas de funcionamiento.</a:t>
            </a:r>
            <a:r>
              <a:rPr lang="es-MX" sz="1900" b="1" dirty="0">
                <a:solidFill>
                  <a:schemeClr val="bg1"/>
                </a:solidFill>
              </a:rPr>
              <a:t> </a:t>
            </a:r>
            <a:endParaRPr lang="es-ES_tradnl" sz="1900" dirty="0">
              <a:solidFill>
                <a:schemeClr val="bg1"/>
              </a:solidFill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7832034" y="4989442"/>
            <a:ext cx="5433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436" name="Picture 4" descr="http://deconceptos.com/wp-content/uploads/2012/07/concepto-de-conformidad-300x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921" y="4199091"/>
            <a:ext cx="2216951" cy="147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n 21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828" y="254752"/>
            <a:ext cx="1099127" cy="1057910"/>
          </a:xfrm>
          <a:prstGeom prst="rect">
            <a:avLst/>
          </a:prstGeom>
        </p:spPr>
      </p:pic>
      <p:sp>
        <p:nvSpPr>
          <p:cNvPr id="23" name="CuadroTexto 22"/>
          <p:cNvSpPr txBox="1"/>
          <p:nvPr/>
        </p:nvSpPr>
        <p:spPr>
          <a:xfrm>
            <a:off x="10941130" y="1210781"/>
            <a:ext cx="9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smtClean="0"/>
              <a:t>Siguiente</a:t>
            </a:r>
            <a:endParaRPr lang="es-ES_tradnl" i="1"/>
          </a:p>
        </p:txBody>
      </p:sp>
    </p:spTree>
    <p:extLst>
      <p:ext uri="{BB962C8B-B14F-4D97-AF65-F5344CB8AC3E}">
        <p14:creationId xmlns:p14="http://schemas.microsoft.com/office/powerpoint/2010/main" val="885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Dimensiones de la calidad</a:t>
            </a:r>
            <a:endParaRPr lang="es-ES_trad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n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124" y="5117421"/>
            <a:ext cx="1187531" cy="114299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404763" y="6163435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</a:t>
            </a:r>
            <a:endParaRPr lang="es-ES_tradnl" i="1" dirty="0"/>
          </a:p>
        </p:txBody>
      </p:sp>
      <p:sp>
        <p:nvSpPr>
          <p:cNvPr id="8" name="Rectángulo redondeado 7"/>
          <p:cNvSpPr/>
          <p:nvPr/>
        </p:nvSpPr>
        <p:spPr>
          <a:xfrm>
            <a:off x="781878" y="2213113"/>
            <a:ext cx="3445565" cy="1470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CuadroTexto 8"/>
          <p:cNvSpPr txBox="1"/>
          <p:nvPr/>
        </p:nvSpPr>
        <p:spPr>
          <a:xfrm>
            <a:off x="947529" y="2183044"/>
            <a:ext cx="311426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bg1"/>
                </a:solidFill>
              </a:rPr>
              <a:t>Durabilidad.-  </a:t>
            </a:r>
            <a:r>
              <a:rPr lang="es-MX" sz="2800" dirty="0">
                <a:solidFill>
                  <a:schemeClr val="bg1"/>
                </a:solidFill>
              </a:rPr>
              <a:t>Se refiere a la vida útil de un producto</a:t>
            </a:r>
            <a:endParaRPr lang="es-ES_tradnl" sz="2800" dirty="0">
              <a:solidFill>
                <a:schemeClr val="bg1"/>
              </a:solidFill>
            </a:endParaRPr>
          </a:p>
          <a:p>
            <a:endParaRPr lang="es-ES_tradnl" dirty="0"/>
          </a:p>
        </p:txBody>
      </p:sp>
      <p:sp>
        <p:nvSpPr>
          <p:cNvPr id="10" name="Rectángulo redondeado 9"/>
          <p:cNvSpPr/>
          <p:nvPr/>
        </p:nvSpPr>
        <p:spPr>
          <a:xfrm>
            <a:off x="4578626" y="2213113"/>
            <a:ext cx="3445565" cy="1470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CuadroTexto 10"/>
          <p:cNvSpPr txBox="1"/>
          <p:nvPr/>
        </p:nvSpPr>
        <p:spPr>
          <a:xfrm>
            <a:off x="4578626" y="2221030"/>
            <a:ext cx="3445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</a:rPr>
              <a:t>Confiabilidad.- </a:t>
            </a:r>
            <a:r>
              <a:rPr lang="es-MX" sz="2400" dirty="0">
                <a:solidFill>
                  <a:schemeClr val="bg1"/>
                </a:solidFill>
              </a:rPr>
              <a:t>Frecuencia con que falla un producto y necesita reparación</a:t>
            </a:r>
            <a:r>
              <a:rPr lang="es-MX" sz="2400" b="1" dirty="0">
                <a:solidFill>
                  <a:schemeClr val="bg1"/>
                </a:solidFill>
              </a:rPr>
              <a:t>. </a:t>
            </a:r>
            <a:endParaRPr lang="es-ES_tradnl" sz="2400" dirty="0">
              <a:solidFill>
                <a:schemeClr val="bg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8209723" y="2221294"/>
            <a:ext cx="3445565" cy="1470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CuadroTexto 13"/>
          <p:cNvSpPr txBox="1"/>
          <p:nvPr/>
        </p:nvSpPr>
        <p:spPr>
          <a:xfrm>
            <a:off x="8209723" y="2229211"/>
            <a:ext cx="3445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</a:rPr>
              <a:t>Capacidad de servicio.- </a:t>
            </a:r>
            <a:r>
              <a:rPr lang="es-MX" sz="2400" dirty="0">
                <a:solidFill>
                  <a:schemeClr val="bg1"/>
                </a:solidFill>
              </a:rPr>
              <a:t>La rapidez, cortesía y competencia (durante y posterior a la venta). </a:t>
            </a:r>
            <a:endParaRPr lang="es-ES_tradnl" sz="2400" dirty="0">
              <a:solidFill>
                <a:schemeClr val="bg1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2657061" y="4022035"/>
            <a:ext cx="3445565" cy="1470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2822712" y="4029952"/>
            <a:ext cx="3114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</a:rPr>
              <a:t>Estética.- </a:t>
            </a:r>
            <a:r>
              <a:rPr lang="es-MX" sz="2400" dirty="0">
                <a:solidFill>
                  <a:schemeClr val="bg1"/>
                </a:solidFill>
              </a:rPr>
              <a:t>La apariencia del producto. (Color, forma, envoltura, etc.)</a:t>
            </a:r>
            <a:r>
              <a:rPr lang="es-MX" sz="2400" b="1" dirty="0">
                <a:solidFill>
                  <a:schemeClr val="bg1"/>
                </a:solidFill>
              </a:rPr>
              <a:t> </a:t>
            </a:r>
            <a:endParaRPr lang="es-ES_tradnl" sz="2400" dirty="0">
              <a:solidFill>
                <a:schemeClr val="bg1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6353985" y="4029952"/>
            <a:ext cx="3445565" cy="1470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CuadroTexto 17"/>
          <p:cNvSpPr txBox="1"/>
          <p:nvPr/>
        </p:nvSpPr>
        <p:spPr>
          <a:xfrm>
            <a:off x="6519636" y="4077430"/>
            <a:ext cx="3114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</a:rPr>
              <a:t>Calidad percibida.- </a:t>
            </a:r>
            <a:r>
              <a:rPr lang="es-MX" sz="2400" dirty="0">
                <a:solidFill>
                  <a:schemeClr val="bg1"/>
                </a:solidFill>
              </a:rPr>
              <a:t>Reputación que tiene la </a:t>
            </a:r>
            <a:r>
              <a:rPr lang="es-MX" sz="2400" dirty="0" smtClean="0">
                <a:solidFill>
                  <a:schemeClr val="bg1"/>
                </a:solidFill>
              </a:rPr>
              <a:t>compañía</a:t>
            </a:r>
            <a:r>
              <a:rPr lang="es-ES_tradnl" sz="2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9458" name="Picture 2" descr="http://store.storeimages.cdn-apple.com/4662/as-images.apple.com/is/image/AppleInc/aos/published/images/i/ph/iphone6s/scene1/iphone6s-scene1?wid=450&amp;hei=565&amp;fmt=png-alpha&amp;qlt=95&amp;.v=14535458314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37" y="3991710"/>
            <a:ext cx="1351722" cy="169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http://vignette2.wikia.nocookie.net/antfarm/images/c/cc/Apple_logo_black.svg.png/revision/latest?cb=2012111922064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8" y="4077430"/>
            <a:ext cx="685812" cy="82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https://static.festisite.com/static/partylogo/img/logos/nik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505" y="1123304"/>
            <a:ext cx="1776619" cy="94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60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146050" ty="40005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Modelos de </a:t>
            </a:r>
            <a:r>
              <a:rPr lang="es-ES_trad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organizaci</a:t>
            </a:r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ón</a:t>
            </a:r>
            <a:endParaRPr lang="es-ES_trad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56593" y="3710474"/>
            <a:ext cx="11065564" cy="132802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lvl="0" indent="-285750">
              <a:buFont typeface="Arial" charset="0"/>
              <a:buChar char="•"/>
            </a:pPr>
            <a:r>
              <a:rPr lang="es-MX" b="1" dirty="0"/>
              <a:t>Modelo estructurado</a:t>
            </a:r>
            <a:endParaRPr lang="es-ES_tradnl" dirty="0"/>
          </a:p>
          <a:p>
            <a:r>
              <a:rPr lang="es-MX" b="1" dirty="0"/>
              <a:t> </a:t>
            </a:r>
            <a:endParaRPr lang="es-ES_tradnl" dirty="0"/>
          </a:p>
          <a:p>
            <a:r>
              <a:rPr lang="es-ES_tradnl" dirty="0"/>
              <a:t>Modelo organizacional que consta en la división de una tarea global en </a:t>
            </a:r>
            <a:r>
              <a:rPr lang="es-ES_tradnl" dirty="0" err="1"/>
              <a:t>subtareas</a:t>
            </a:r>
            <a:r>
              <a:rPr lang="es-ES_tradnl" dirty="0"/>
              <a:t> más pequeñas y especializadas, donde el coordinador controla la ejecución y maneja la supervisión</a:t>
            </a:r>
            <a:r>
              <a:rPr lang="es-ES_tradnl" dirty="0" smtClean="0"/>
              <a:t>.</a:t>
            </a:r>
            <a:endParaRPr lang="es-ES_tradnl" dirty="0"/>
          </a:p>
        </p:txBody>
      </p:sp>
      <p:sp>
        <p:nvSpPr>
          <p:cNvPr id="10" name="CuadroTexto 9"/>
          <p:cNvSpPr txBox="1"/>
          <p:nvPr/>
        </p:nvSpPr>
        <p:spPr>
          <a:xfrm>
            <a:off x="556593" y="1817565"/>
            <a:ext cx="11065564" cy="163449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lvl="0" indent="-285750">
              <a:buFont typeface="Arial" charset="0"/>
              <a:buChar char="•"/>
            </a:pPr>
            <a:r>
              <a:rPr lang="es-MX" b="1" dirty="0"/>
              <a:t>Modelo inestructurado</a:t>
            </a:r>
            <a:endParaRPr lang="es-ES_tradnl" dirty="0"/>
          </a:p>
          <a:p>
            <a:r>
              <a:rPr lang="es-MX" b="1" dirty="0"/>
              <a:t> </a:t>
            </a:r>
            <a:endParaRPr lang="es-ES_tradnl" dirty="0"/>
          </a:p>
          <a:p>
            <a:r>
              <a:rPr lang="es-MX" dirty="0"/>
              <a:t>Modelo organizacional donde las personas trabajan juntas continuamente y planean, ejecutan y controlan su trabajo para lograr un resultado definido. Modelo organizacional que funciona a través de equipos de trabajo que comparten responsabilidad de cada actividad desarrollada</a:t>
            </a:r>
            <a:r>
              <a:rPr lang="es-MX" dirty="0" smtClean="0"/>
              <a:t>.</a:t>
            </a:r>
            <a:endParaRPr lang="es-ES_tradnl" dirty="0"/>
          </a:p>
        </p:txBody>
      </p:sp>
      <p:sp>
        <p:nvSpPr>
          <p:cNvPr id="11" name="CuadroTexto 10">
            <a:hlinkClick r:id="rId3"/>
          </p:cNvPr>
          <p:cNvSpPr txBox="1"/>
          <p:nvPr/>
        </p:nvSpPr>
        <p:spPr>
          <a:xfrm>
            <a:off x="3756991" y="5296916"/>
            <a:ext cx="4678018" cy="983873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Click</a:t>
            </a:r>
            <a:r>
              <a:rPr lang="es-ES_tradnl" dirty="0" smtClean="0"/>
              <a:t> para ir a un art</a:t>
            </a:r>
            <a:r>
              <a:rPr lang="es-ES" dirty="0" err="1" smtClean="0"/>
              <a:t>ículo</a:t>
            </a:r>
            <a:r>
              <a:rPr lang="es-ES" dirty="0" smtClean="0"/>
              <a:t> relacionado al tema</a:t>
            </a:r>
            <a:endParaRPr lang="es-ES_tradnl" dirty="0"/>
          </a:p>
        </p:txBody>
      </p:sp>
      <p:pic>
        <p:nvPicPr>
          <p:cNvPr id="12" name="Imagen 1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86" y="187613"/>
            <a:ext cx="1187531" cy="1142999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10085462" y="1220743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 I</a:t>
            </a:r>
            <a:endParaRPr lang="es-ES_tradnl" i="1" dirty="0"/>
          </a:p>
        </p:txBody>
      </p:sp>
      <p:pic>
        <p:nvPicPr>
          <p:cNvPr id="14" name="Imagen 13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86" y="5137790"/>
            <a:ext cx="1187531" cy="1142999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10085462" y="6195416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 II</a:t>
            </a:r>
            <a:endParaRPr lang="es-ES_tradnl" i="1" dirty="0"/>
          </a:p>
        </p:txBody>
      </p:sp>
    </p:spTree>
    <p:extLst>
      <p:ext uri="{BB962C8B-B14F-4D97-AF65-F5344CB8AC3E}">
        <p14:creationId xmlns:p14="http://schemas.microsoft.com/office/powerpoint/2010/main" val="200378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146050" ty="40005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6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s-ES_trad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Modelos de </a:t>
            </a:r>
            <a:r>
              <a:rPr lang="es-ES_trad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organizaci</a:t>
            </a:r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ón</a:t>
            </a:r>
            <a:endParaRPr lang="es-ES_trad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08209"/>
              </p:ext>
            </p:extLst>
          </p:nvPr>
        </p:nvGraphicFramePr>
        <p:xfrm>
          <a:off x="2663686" y="1828664"/>
          <a:ext cx="6864627" cy="443515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288209"/>
                <a:gridCol w="2288209"/>
                <a:gridCol w="2288209"/>
              </a:tblGrid>
              <a:tr h="651588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Carácter</a:t>
                      </a:r>
                      <a:r>
                        <a:rPr lang="es-ES" dirty="0" err="1" smtClean="0"/>
                        <a:t>ística</a:t>
                      </a:r>
                      <a:endParaRPr lang="es-ES_tradnl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Estructurada</a:t>
                      </a:r>
                      <a:endParaRPr lang="es-ES_tradnl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Inestructurada</a:t>
                      </a:r>
                      <a:endParaRPr lang="es-ES_tradnl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651588">
                <a:tc>
                  <a:txBody>
                    <a:bodyPr/>
                    <a:lstStyle/>
                    <a:p>
                      <a:r>
                        <a:rPr lang="es-ES_tradnl" b="1" dirty="0" smtClean="0"/>
                        <a:t>Alcance del trabajo</a:t>
                      </a:r>
                      <a:endParaRPr lang="es-ES_tradnl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Cada</a:t>
                      </a:r>
                      <a:r>
                        <a:rPr lang="es-ES_tradnl" baseline="0" dirty="0" smtClean="0"/>
                        <a:t> individuo se hace responsable de una pequeña parte</a:t>
                      </a:r>
                      <a:endParaRPr lang="es-ES_tradnl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El equipo</a:t>
                      </a:r>
                      <a:r>
                        <a:rPr lang="es-ES_tradnl" baseline="0" dirty="0" smtClean="0"/>
                        <a:t> es responsable de una gran parte</a:t>
                      </a:r>
                      <a:endParaRPr lang="es-ES_tradnl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51588">
                <a:tc>
                  <a:txBody>
                    <a:bodyPr/>
                    <a:lstStyle/>
                    <a:p>
                      <a:r>
                        <a:rPr lang="es-ES_tradnl" b="1" dirty="0" err="1" smtClean="0"/>
                        <a:t>Categor</a:t>
                      </a:r>
                      <a:r>
                        <a:rPr lang="es-ES" b="1" dirty="0" err="1" smtClean="0"/>
                        <a:t>ías</a:t>
                      </a:r>
                      <a:r>
                        <a:rPr lang="es-ES" b="1" dirty="0" smtClean="0"/>
                        <a:t> de trabajo</a:t>
                      </a:r>
                      <a:endParaRPr lang="es-ES_tradnl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Muchas </a:t>
                      </a:r>
                      <a:r>
                        <a:rPr lang="es-ES_tradnl" dirty="0" err="1" smtClean="0"/>
                        <a:t>categor</a:t>
                      </a:r>
                      <a:r>
                        <a:rPr lang="es-ES" dirty="0" err="1" smtClean="0"/>
                        <a:t>ías</a:t>
                      </a:r>
                      <a:r>
                        <a:rPr lang="es-ES" baseline="0" dirty="0" smtClean="0"/>
                        <a:t> estrechas</a:t>
                      </a:r>
                      <a:endParaRPr lang="es-ES_tradnl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Pocas grandes </a:t>
                      </a:r>
                      <a:r>
                        <a:rPr lang="es-ES_tradnl" dirty="0" err="1" smtClean="0"/>
                        <a:t>categor</a:t>
                      </a:r>
                      <a:r>
                        <a:rPr lang="es-ES" dirty="0" err="1" smtClean="0"/>
                        <a:t>ías</a:t>
                      </a:r>
                      <a:endParaRPr lang="es-ES_tradnl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51588">
                <a:tc>
                  <a:txBody>
                    <a:bodyPr/>
                    <a:lstStyle/>
                    <a:p>
                      <a:r>
                        <a:rPr lang="es-ES_tradnl" b="1" dirty="0" smtClean="0"/>
                        <a:t>Manejo</a:t>
                      </a:r>
                      <a:r>
                        <a:rPr lang="es-ES_tradnl" b="1" baseline="0" dirty="0" smtClean="0"/>
                        <a:t> del personal</a:t>
                      </a:r>
                      <a:endParaRPr lang="es-ES_tradnl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Corresponde al supervisor</a:t>
                      </a:r>
                      <a:endParaRPr lang="es-ES_tradnl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El equipo</a:t>
                      </a:r>
                      <a:r>
                        <a:rPr lang="es-ES_tradnl" baseline="0" dirty="0" smtClean="0"/>
                        <a:t> maneja muchos asuntos</a:t>
                      </a:r>
                      <a:endParaRPr lang="es-ES_tradnl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51588">
                <a:tc>
                  <a:txBody>
                    <a:bodyPr/>
                    <a:lstStyle/>
                    <a:p>
                      <a:r>
                        <a:rPr lang="es-ES_tradnl" b="1" dirty="0" err="1" smtClean="0"/>
                        <a:t>Compensaci</a:t>
                      </a:r>
                      <a:r>
                        <a:rPr lang="es-ES" b="1" dirty="0" smtClean="0"/>
                        <a:t>ón</a:t>
                      </a:r>
                      <a:endParaRPr lang="es-ES_tradnl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Relacionada con el desempeño</a:t>
                      </a:r>
                      <a:r>
                        <a:rPr lang="es-ES_tradnl" baseline="0" dirty="0" smtClean="0"/>
                        <a:t> personal y la </a:t>
                      </a:r>
                      <a:r>
                        <a:rPr lang="es-ES_tradnl" baseline="0" dirty="0" err="1" smtClean="0"/>
                        <a:t>antig</a:t>
                      </a:r>
                      <a:r>
                        <a:rPr lang="es-ES" baseline="0" dirty="0" err="1" smtClean="0"/>
                        <a:t>üedad</a:t>
                      </a:r>
                      <a:endParaRPr lang="es-ES_tradnl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Relacionada con la entrega de resultados</a:t>
                      </a:r>
                      <a:endParaRPr lang="es-ES_tradnl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51588">
                <a:tc>
                  <a:txBody>
                    <a:bodyPr/>
                    <a:lstStyle/>
                    <a:p>
                      <a:r>
                        <a:rPr lang="es-ES_tradnl" b="1" dirty="0" err="1" smtClean="0"/>
                        <a:t>Rotaci</a:t>
                      </a:r>
                      <a:r>
                        <a:rPr lang="es-ES" b="1" dirty="0" smtClean="0"/>
                        <a:t>ón del trabajo</a:t>
                      </a:r>
                      <a:endParaRPr lang="es-ES_tradnl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Min</a:t>
                      </a:r>
                      <a:r>
                        <a:rPr lang="es-ES" dirty="0" err="1" smtClean="0"/>
                        <a:t>íma</a:t>
                      </a:r>
                      <a:endParaRPr lang="es-ES_tradnl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 smtClean="0"/>
                        <a:t>Alta debido</a:t>
                      </a:r>
                      <a:r>
                        <a:rPr lang="es-ES_tradnl" baseline="0" dirty="0" smtClean="0"/>
                        <a:t> al amplio adiestramiento</a:t>
                      </a:r>
                      <a:endParaRPr lang="es-ES_tradnl" dirty="0" smtClean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Imagen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86" y="187613"/>
            <a:ext cx="1187531" cy="1142999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0085462" y="1220743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 I</a:t>
            </a:r>
            <a:endParaRPr lang="es-ES_tradnl" i="1" dirty="0"/>
          </a:p>
        </p:txBody>
      </p:sp>
      <p:pic>
        <p:nvPicPr>
          <p:cNvPr id="9" name="Imagen 8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86" y="5137790"/>
            <a:ext cx="1187531" cy="114299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0085462" y="6195416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 II</a:t>
            </a:r>
            <a:endParaRPr lang="es-ES_tradnl" i="1" dirty="0"/>
          </a:p>
        </p:txBody>
      </p:sp>
    </p:spTree>
    <p:extLst>
      <p:ext uri="{BB962C8B-B14F-4D97-AF65-F5344CB8AC3E}">
        <p14:creationId xmlns:p14="http://schemas.microsoft.com/office/powerpoint/2010/main" val="64128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146050" ty="40005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Estructura organizacional</a:t>
            </a:r>
            <a:endParaRPr lang="es-ES_trad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5774" y="2017747"/>
            <a:ext cx="2683565" cy="417766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algn="just"/>
            <a:r>
              <a:rPr lang="es-ES_tradnl" sz="2000" dirty="0"/>
              <a:t>La estructura organizacional de una empresa u otro tipo de organización, es </a:t>
            </a:r>
            <a:r>
              <a:rPr lang="es-ES_tradnl" sz="2000"/>
              <a:t>un </a:t>
            </a:r>
            <a:r>
              <a:rPr lang="es-ES_tradnl" sz="2000" smtClean="0"/>
              <a:t>concepto </a:t>
            </a:r>
            <a:r>
              <a:rPr lang="es-ES_tradnl" sz="2000" dirty="0"/>
              <a:t>jerárquico de subordinación dentro de las entidades que colaboran y contribuyen a servir a un </a:t>
            </a:r>
            <a:r>
              <a:rPr lang="es-ES_tradnl" sz="2000"/>
              <a:t>objetivo </a:t>
            </a:r>
            <a:r>
              <a:rPr lang="es-ES_tradnl" sz="2000" smtClean="0"/>
              <a:t>común.</a:t>
            </a:r>
            <a:endParaRPr lang="es-ES_tradnl" sz="2000" dirty="0"/>
          </a:p>
        </p:txBody>
      </p:sp>
      <p:pic>
        <p:nvPicPr>
          <p:cNvPr id="4" name="Imagen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86" y="187613"/>
            <a:ext cx="1187531" cy="114299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085462" y="1220743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 I</a:t>
            </a:r>
            <a:endParaRPr lang="es-ES_tradnl" i="1" dirty="0"/>
          </a:p>
        </p:txBody>
      </p:sp>
      <p:pic>
        <p:nvPicPr>
          <p:cNvPr id="6" name="Imagen 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86" y="5137790"/>
            <a:ext cx="1187531" cy="114299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085462" y="6195416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 II</a:t>
            </a:r>
            <a:endParaRPr lang="es-ES_tradnl" i="1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3439647" y="2014194"/>
            <a:ext cx="2656353" cy="265441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_tradnl" sz="2000"/>
              <a:t>Una organización puede estructurarse de diferentes maneras y estilos, dependiendo de sus objetivos, el entorno y los medios disponibles.</a:t>
            </a:r>
            <a:endParaRPr lang="es-ES_tradnl" sz="2000" dirty="0"/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6236308" y="2014194"/>
            <a:ext cx="2683565" cy="417766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_tradnl" sz="2000" dirty="0"/>
              <a:t>Es por tanto la estructura organizacional de la empresa u organización la que permite la asignación expresa de responsabilidades de las diferentes funciones y procesos a diferentes personas, departamentos o filiales. </a:t>
            </a:r>
          </a:p>
        </p:txBody>
      </p:sp>
      <p:sp>
        <p:nvSpPr>
          <p:cNvPr id="11" name="CuadroTexto 10">
            <a:hlinkClick r:id="rId6"/>
          </p:cNvPr>
          <p:cNvSpPr txBox="1"/>
          <p:nvPr/>
        </p:nvSpPr>
        <p:spPr>
          <a:xfrm>
            <a:off x="9356035" y="2703443"/>
            <a:ext cx="1769165" cy="1226939"/>
          </a:xfrm>
          <a:prstGeom prst="doubleWav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dirty="0" smtClean="0"/>
              <a:t>As</a:t>
            </a:r>
            <a:r>
              <a:rPr lang="es-ES" dirty="0" smtClean="0"/>
              <a:t>í funciona enfocado a la calidad (</a:t>
            </a:r>
            <a:r>
              <a:rPr lang="es-ES" dirty="0" err="1" smtClean="0"/>
              <a:t>Click</a:t>
            </a:r>
            <a:r>
              <a:rPr lang="es-ES" dirty="0" smtClean="0"/>
              <a:t>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6710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146050" ty="40005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Roles y estructura requerida</a:t>
            </a:r>
            <a:endParaRPr lang="es-ES_trad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113534"/>
              </p:ext>
            </p:extLst>
          </p:nvPr>
        </p:nvGraphicFramePr>
        <p:xfrm>
          <a:off x="1066800" y="2103438"/>
          <a:ext cx="10058400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n 3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86" y="187613"/>
            <a:ext cx="1187531" cy="114299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085462" y="1220743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 I</a:t>
            </a:r>
            <a:endParaRPr lang="es-ES_tradnl" i="1" dirty="0"/>
          </a:p>
        </p:txBody>
      </p:sp>
      <p:pic>
        <p:nvPicPr>
          <p:cNvPr id="6" name="Imagen 5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86" y="5137790"/>
            <a:ext cx="1187531" cy="114299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085462" y="6195416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 II</a:t>
            </a:r>
            <a:endParaRPr lang="es-ES_tradnl" i="1" dirty="0"/>
          </a:p>
        </p:txBody>
      </p:sp>
    </p:spTree>
    <p:extLst>
      <p:ext uri="{BB962C8B-B14F-4D97-AF65-F5344CB8AC3E}">
        <p14:creationId xmlns:p14="http://schemas.microsoft.com/office/powerpoint/2010/main" val="1612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146050" ty="40005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Comit</a:t>
            </a:r>
            <a:r>
              <a:rPr lang="es-E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és</a:t>
            </a:r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calidad</a:t>
            </a:r>
            <a:endParaRPr lang="es-ES_trad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3899699"/>
              </p:ext>
            </p:extLst>
          </p:nvPr>
        </p:nvGraphicFramePr>
        <p:xfrm>
          <a:off x="1066800" y="2103438"/>
          <a:ext cx="10058400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n 3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86" y="187613"/>
            <a:ext cx="1187531" cy="114299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085462" y="1220743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 I</a:t>
            </a:r>
            <a:endParaRPr lang="es-ES_tradnl" i="1" dirty="0"/>
          </a:p>
        </p:txBody>
      </p:sp>
      <p:pic>
        <p:nvPicPr>
          <p:cNvPr id="6" name="Imagen 5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86" y="5137790"/>
            <a:ext cx="1187531" cy="114299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085462" y="6195416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 II</a:t>
            </a:r>
            <a:endParaRPr lang="es-ES_tradnl" i="1" dirty="0"/>
          </a:p>
        </p:txBody>
      </p:sp>
      <p:pic>
        <p:nvPicPr>
          <p:cNvPr id="11" name="Imagen 10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83" y="5137790"/>
            <a:ext cx="1099127" cy="105791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514585" y="6093819"/>
            <a:ext cx="9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smtClean="0"/>
              <a:t>Siguiente</a:t>
            </a:r>
            <a:endParaRPr lang="es-ES_tradnl" i="1"/>
          </a:p>
        </p:txBody>
      </p:sp>
    </p:spTree>
    <p:extLst>
      <p:ext uri="{BB962C8B-B14F-4D97-AF65-F5344CB8AC3E}">
        <p14:creationId xmlns:p14="http://schemas.microsoft.com/office/powerpoint/2010/main" val="39425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146050" ty="40005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Comit</a:t>
            </a:r>
            <a:r>
              <a:rPr lang="es-E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és</a:t>
            </a:r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calidad</a:t>
            </a:r>
            <a:endParaRPr lang="es-ES_trad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6800" y="1590075"/>
            <a:ext cx="10058400" cy="444496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r"/>
            <a:r>
              <a:rPr lang="es-ES_tradnl" sz="2100" b="1" dirty="0"/>
              <a:t>Ingeniería de control de </a:t>
            </a:r>
            <a:r>
              <a:rPr lang="es-ES_tradnl" sz="2100" b="1" dirty="0" smtClean="0"/>
              <a:t>calidad</a:t>
            </a:r>
            <a:r>
              <a:rPr lang="es-ES_tradnl" b="1" dirty="0" smtClean="0"/>
              <a:t/>
            </a:r>
            <a:br>
              <a:rPr lang="es-ES_tradnl" b="1" dirty="0" smtClean="0"/>
            </a:br>
            <a:endParaRPr lang="es-ES_tradnl" dirty="0"/>
          </a:p>
          <a:p>
            <a:pPr marL="274320" lvl="1" indent="0" algn="just">
              <a:buNone/>
            </a:pPr>
            <a:r>
              <a:rPr lang="es-ES_tradnl" sz="2000" dirty="0" smtClean="0"/>
              <a:t>Determina </a:t>
            </a:r>
            <a:r>
              <a:rPr lang="es-ES_tradnl" sz="2000" dirty="0"/>
              <a:t>objetivos y metas de calidad de acuerdo a lo que desea el consumidor</a:t>
            </a:r>
            <a:r>
              <a:rPr lang="es-ES_tradnl" sz="2000" dirty="0" smtClean="0"/>
              <a:t>.</a:t>
            </a:r>
            <a:r>
              <a:rPr lang="es-ES_tradnl" sz="2000" dirty="0"/>
              <a:t> </a:t>
            </a:r>
          </a:p>
          <a:p>
            <a:pPr marL="274320" lvl="1" indent="0" algn="just">
              <a:buNone/>
            </a:pPr>
            <a:r>
              <a:rPr lang="es-ES_tradnl" sz="2000" dirty="0"/>
              <a:t>Revisa proyectos de productos y </a:t>
            </a:r>
            <a:r>
              <a:rPr lang="es-ES_tradnl" sz="2000" dirty="0" smtClean="0"/>
              <a:t>procesos</a:t>
            </a:r>
            <a:endParaRPr lang="es-ES_tradnl" sz="2000" dirty="0"/>
          </a:p>
          <a:p>
            <a:pPr marL="274320" lvl="1" indent="0" algn="just">
              <a:buNone/>
            </a:pPr>
            <a:r>
              <a:rPr lang="es-ES_tradnl" sz="2000" dirty="0"/>
              <a:t>Planea el tipo de medidas y controles de la calidad en los procesos, en los materiales y en el producto para lograr un control de calidad adecuado y a un costo razonado.</a:t>
            </a:r>
          </a:p>
          <a:p>
            <a:pPr marL="274320" lvl="1" indent="0" algn="just">
              <a:buNone/>
            </a:pPr>
            <a:r>
              <a:rPr lang="es-ES_tradnl" sz="2000" dirty="0" smtClean="0"/>
              <a:t>Determinar </a:t>
            </a:r>
            <a:r>
              <a:rPr lang="es-ES_tradnl" sz="2000" dirty="0"/>
              <a:t>si los procesos de manufactura cuentan con la suficiente capacidad para cumplir con la calidad requerida</a:t>
            </a:r>
            <a:r>
              <a:rPr lang="es-ES_tradnl" sz="2000" dirty="0" smtClean="0"/>
              <a:t>.</a:t>
            </a:r>
            <a:endParaRPr lang="es-ES_tradnl" sz="2000" dirty="0"/>
          </a:p>
          <a:p>
            <a:pPr marL="274320" lvl="1" indent="0" algn="just">
              <a:buNone/>
            </a:pPr>
            <a:r>
              <a:rPr lang="es-ES_tradnl" sz="2000" dirty="0"/>
              <a:t>Analizar la calidad de información y las recomendaciones de apego a los diseños del producto, procesos y sistemas</a:t>
            </a:r>
            <a:r>
              <a:rPr lang="es-ES_tradnl" sz="2000" dirty="0" smtClean="0"/>
              <a:t>.</a:t>
            </a:r>
            <a:endParaRPr lang="es-ES_tradnl" sz="2000" dirty="0"/>
          </a:p>
          <a:p>
            <a:pPr marL="274320" lvl="1" indent="0" algn="just">
              <a:buNone/>
            </a:pPr>
            <a:r>
              <a:rPr lang="es-ES_tradnl" sz="2000" dirty="0"/>
              <a:t>Llevar a cabo los pasos clave en el establecimiento y mantenimiento del sistema de calidad de la compañía</a:t>
            </a:r>
            <a:r>
              <a:rPr lang="es-ES_tradnl" sz="2000" dirty="0" smtClean="0"/>
              <a:t>.</a:t>
            </a:r>
            <a:endParaRPr lang="es-ES_tradnl" sz="2000" dirty="0"/>
          </a:p>
        </p:txBody>
      </p:sp>
      <p:pic>
        <p:nvPicPr>
          <p:cNvPr id="4" name="Imagen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86" y="187613"/>
            <a:ext cx="1187531" cy="114299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085462" y="1220743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 I</a:t>
            </a:r>
            <a:endParaRPr lang="es-ES_tradnl" i="1" dirty="0"/>
          </a:p>
        </p:txBody>
      </p:sp>
      <p:pic>
        <p:nvPicPr>
          <p:cNvPr id="6" name="Imagen 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86" y="5137790"/>
            <a:ext cx="1187531" cy="114299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085462" y="6195416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 II</a:t>
            </a:r>
            <a:endParaRPr lang="es-ES_tradnl" i="1" dirty="0"/>
          </a:p>
        </p:txBody>
      </p:sp>
      <p:pic>
        <p:nvPicPr>
          <p:cNvPr id="8" name="Imagen 7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83" y="5184036"/>
            <a:ext cx="1099127" cy="105791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14585" y="6140065"/>
            <a:ext cx="9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smtClean="0"/>
              <a:t>Siguiente</a:t>
            </a:r>
            <a:endParaRPr lang="es-ES_tradnl" i="1"/>
          </a:p>
        </p:txBody>
      </p:sp>
    </p:spTree>
    <p:extLst>
      <p:ext uri="{BB962C8B-B14F-4D97-AF65-F5344CB8AC3E}">
        <p14:creationId xmlns:p14="http://schemas.microsoft.com/office/powerpoint/2010/main" val="54772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 Unidad II</a:t>
            </a:r>
            <a:endParaRPr lang="es-ES_tradnl" dirty="0"/>
          </a:p>
        </p:txBody>
      </p:sp>
      <p:sp>
        <p:nvSpPr>
          <p:cNvPr id="7" name="CuadroTexto 6">
            <a:hlinkClick r:id="rId2" action="ppaction://hlinksldjump"/>
          </p:cNvPr>
          <p:cNvSpPr txBox="1"/>
          <p:nvPr/>
        </p:nvSpPr>
        <p:spPr>
          <a:xfrm>
            <a:off x="635122" y="1814139"/>
            <a:ext cx="4862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Tema </a:t>
            </a:r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1: Modelos de </a:t>
            </a:r>
            <a:r>
              <a:rPr lang="es-ES_tradnl" sz="2000" b="1" dirty="0" err="1" smtClean="0">
                <a:solidFill>
                  <a:schemeClr val="accent1">
                    <a:lumMod val="75000"/>
                  </a:schemeClr>
                </a:solidFill>
              </a:rPr>
              <a:t>organizaci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ón</a:t>
            </a:r>
            <a:endParaRPr lang="es-ES_tradnl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uadroTexto 7">
            <a:hlinkClick r:id="rId3" action="ppaction://hlinksldjump"/>
          </p:cNvPr>
          <p:cNvSpPr txBox="1"/>
          <p:nvPr/>
        </p:nvSpPr>
        <p:spPr>
          <a:xfrm>
            <a:off x="635121" y="2214249"/>
            <a:ext cx="4862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Tema </a:t>
            </a:r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2: Estructura organizacional</a:t>
            </a:r>
            <a:endParaRPr lang="es-ES_tradnl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uadroTexto 8">
            <a:hlinkClick r:id="rId4" action="ppaction://hlinksldjump"/>
          </p:cNvPr>
          <p:cNvSpPr txBox="1"/>
          <p:nvPr/>
        </p:nvSpPr>
        <p:spPr>
          <a:xfrm>
            <a:off x="635120" y="2614359"/>
            <a:ext cx="4862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Tema </a:t>
            </a:r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2.1: Roles y estructura requerida</a:t>
            </a:r>
            <a:endParaRPr lang="es-ES_tradnl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uadroTexto 9">
            <a:hlinkClick r:id="rId5" action="ppaction://hlinksldjump"/>
          </p:cNvPr>
          <p:cNvSpPr txBox="1"/>
          <p:nvPr/>
        </p:nvSpPr>
        <p:spPr>
          <a:xfrm>
            <a:off x="635119" y="3094209"/>
            <a:ext cx="4862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Tema </a:t>
            </a:r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2.2: </a:t>
            </a:r>
            <a:r>
              <a:rPr lang="es-ES_tradnl" sz="2000" b="1" dirty="0" err="1" smtClean="0">
                <a:solidFill>
                  <a:schemeClr val="accent1">
                    <a:lumMod val="75000"/>
                  </a:schemeClr>
                </a:solidFill>
              </a:rPr>
              <a:t>Comit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</a:rPr>
              <a:t>és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 de calidad</a:t>
            </a:r>
            <a:endParaRPr lang="es-ES_tradnl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CuadroTexto 10">
            <a:hlinkClick r:id="rId6" action="ppaction://hlinksldjump"/>
          </p:cNvPr>
          <p:cNvSpPr txBox="1"/>
          <p:nvPr/>
        </p:nvSpPr>
        <p:spPr>
          <a:xfrm>
            <a:off x="635118" y="3574059"/>
            <a:ext cx="4862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Tema </a:t>
            </a:r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2.3: El rol directivo</a:t>
            </a:r>
            <a:endParaRPr lang="es-ES_tradnl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uadroTexto 11">
            <a:hlinkClick r:id="rId7" action="ppaction://hlinksldjump"/>
          </p:cNvPr>
          <p:cNvSpPr txBox="1"/>
          <p:nvPr/>
        </p:nvSpPr>
        <p:spPr>
          <a:xfrm>
            <a:off x="635117" y="4053909"/>
            <a:ext cx="4862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Tema </a:t>
            </a:r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2.4</a:t>
            </a:r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: Estructura paralela</a:t>
            </a:r>
            <a:endParaRPr lang="es-ES_tradnl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CuadroTexto 12">
            <a:hlinkClick r:id="rId8" action="ppaction://hlinksldjump"/>
          </p:cNvPr>
          <p:cNvSpPr txBox="1"/>
          <p:nvPr/>
        </p:nvSpPr>
        <p:spPr>
          <a:xfrm>
            <a:off x="635117" y="4533759"/>
            <a:ext cx="4862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Tema </a:t>
            </a:r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2.5</a:t>
            </a:r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_tradnl" sz="2000" b="1" dirty="0" err="1" smtClean="0">
                <a:solidFill>
                  <a:schemeClr val="accent1">
                    <a:lumMod val="75000"/>
                  </a:schemeClr>
                </a:solidFill>
              </a:rPr>
              <a:t>Patricipaci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ón de la fuerza de trabajo</a:t>
            </a:r>
            <a:endParaRPr lang="es-ES_tradnl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uadroTexto 13">
            <a:hlinkClick r:id="rId9" action="ppaction://hlinksldjump"/>
          </p:cNvPr>
          <p:cNvSpPr txBox="1"/>
          <p:nvPr/>
        </p:nvSpPr>
        <p:spPr>
          <a:xfrm>
            <a:off x="635116" y="5321385"/>
            <a:ext cx="4862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Tema </a:t>
            </a:r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2.6</a:t>
            </a:r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_tradnl" sz="2000" b="1" dirty="0" err="1" smtClean="0">
                <a:solidFill>
                  <a:schemeClr val="accent1">
                    <a:lumMod val="75000"/>
                  </a:schemeClr>
                </a:solidFill>
              </a:rPr>
              <a:t>Patricipaci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ón de los proveedores</a:t>
            </a:r>
            <a:endParaRPr lang="es-ES_tradnl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CuadroTexto 14">
            <a:hlinkClick r:id="rId10" action="ppaction://hlinksldjump"/>
          </p:cNvPr>
          <p:cNvSpPr txBox="1"/>
          <p:nvPr/>
        </p:nvSpPr>
        <p:spPr>
          <a:xfrm>
            <a:off x="6262255" y="1814139"/>
            <a:ext cx="4862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Tema </a:t>
            </a:r>
            <a:r>
              <a:rPr lang="es-ES_tradnl" sz="2000" b="1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s-ES_tradnl" sz="2000" b="1" smtClean="0">
                <a:solidFill>
                  <a:schemeClr val="accent1">
                    <a:lumMod val="75000"/>
                  </a:schemeClr>
                </a:solidFill>
              </a:rPr>
              <a:t>: Generalidades de las normas ISO</a:t>
            </a:r>
            <a:endParaRPr lang="es-ES_tradnl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CuadroTexto 15">
            <a:hlinkClick r:id="rId11" action="ppaction://hlinksldjump"/>
          </p:cNvPr>
          <p:cNvSpPr txBox="1"/>
          <p:nvPr/>
        </p:nvSpPr>
        <p:spPr>
          <a:xfrm>
            <a:off x="6262254" y="2213274"/>
            <a:ext cx="4862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Tema </a:t>
            </a:r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3.1</a:t>
            </a:r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: Conceptos b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</a:rPr>
              <a:t>ásicos</a:t>
            </a:r>
            <a:endParaRPr lang="es-ES_tradnl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CuadroTexto 16">
            <a:hlinkClick r:id="rId12" action="ppaction://hlinksldjump"/>
          </p:cNvPr>
          <p:cNvSpPr txBox="1"/>
          <p:nvPr/>
        </p:nvSpPr>
        <p:spPr>
          <a:xfrm>
            <a:off x="6262253" y="2613384"/>
            <a:ext cx="4862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Tema </a:t>
            </a:r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3.2: Normas ISO 9000</a:t>
            </a:r>
            <a:endParaRPr lang="es-ES_tradnl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CuadroTexto 17">
            <a:hlinkClick r:id="rId13" action="ppaction://hlinksldjump"/>
          </p:cNvPr>
          <p:cNvSpPr txBox="1"/>
          <p:nvPr/>
        </p:nvSpPr>
        <p:spPr>
          <a:xfrm>
            <a:off x="6262252" y="3094209"/>
            <a:ext cx="4862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Tema </a:t>
            </a:r>
            <a:r>
              <a:rPr lang="es-ES_tradnl" sz="2000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</a:rPr>
              <a:t>.3: Premio Estatal de Calidad</a:t>
            </a:r>
            <a:endParaRPr lang="es-ES_tradnl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9" name="Imagen 18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124" y="5117421"/>
            <a:ext cx="1187531" cy="1142999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10256846" y="6163435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 I</a:t>
            </a:r>
            <a:endParaRPr lang="es-ES_tradnl" i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8506691" y="442539"/>
            <a:ext cx="3269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i="1" dirty="0" smtClean="0">
                <a:solidFill>
                  <a:schemeClr val="accent1">
                    <a:lumMod val="75000"/>
                  </a:schemeClr>
                </a:solidFill>
              </a:rPr>
              <a:t>Puedes dar </a:t>
            </a:r>
            <a:r>
              <a:rPr lang="es-ES_tradnl" sz="2000" i="1" dirty="0" err="1" smtClean="0">
                <a:solidFill>
                  <a:schemeClr val="accent1">
                    <a:lumMod val="75000"/>
                  </a:schemeClr>
                </a:solidFill>
              </a:rPr>
              <a:t>click</a:t>
            </a:r>
            <a:r>
              <a:rPr lang="es-ES_tradnl" sz="2000" i="1" dirty="0" smtClean="0">
                <a:solidFill>
                  <a:schemeClr val="accent1">
                    <a:lumMod val="75000"/>
                  </a:schemeClr>
                </a:solidFill>
              </a:rPr>
              <a:t> en el que quieras</a:t>
            </a:r>
            <a:endParaRPr lang="es-ES_tradnl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30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146050" ty="40005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Comit</a:t>
            </a:r>
            <a:r>
              <a:rPr lang="es-E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és</a:t>
            </a:r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calidad</a:t>
            </a:r>
            <a:endParaRPr lang="es-ES_trad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224359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s-ES_tradnl" sz="2100" b="1" dirty="0"/>
              <a:t>Ingeniería del equipo de información de la </a:t>
            </a:r>
            <a:r>
              <a:rPr lang="es-ES_tradnl" sz="2100" b="1" dirty="0" smtClean="0"/>
              <a:t>calidad</a:t>
            </a:r>
            <a:r>
              <a:rPr lang="es-ES_tradnl" b="1" dirty="0" smtClean="0"/>
              <a:t/>
            </a:r>
            <a:br>
              <a:rPr lang="es-ES_tradnl" b="1" dirty="0" smtClean="0"/>
            </a:br>
            <a:endParaRPr lang="es-ES_tradnl" dirty="0"/>
          </a:p>
          <a:p>
            <a:pPr marL="274320" lvl="1" indent="0" algn="just">
              <a:buNone/>
            </a:pPr>
            <a:r>
              <a:rPr lang="es-MX" sz="2000" dirty="0"/>
              <a:t>Diseño del equipo de inspección y pruebas</a:t>
            </a:r>
            <a:r>
              <a:rPr lang="es-MX" sz="2000" dirty="0" smtClean="0"/>
              <a:t>.</a:t>
            </a:r>
            <a:endParaRPr lang="es-ES_tradnl" sz="2000" dirty="0"/>
          </a:p>
          <a:p>
            <a:pPr marL="274320" lvl="1" indent="0" algn="just">
              <a:buNone/>
            </a:pPr>
            <a:r>
              <a:rPr lang="es-MX" sz="2000" dirty="0"/>
              <a:t>Asegurarse de la utilización de los aparatos para medir la calidad en el </a:t>
            </a:r>
            <a:r>
              <a:rPr lang="es-MX" sz="2000" dirty="0" smtClean="0"/>
              <a:t>proceso</a:t>
            </a:r>
            <a:r>
              <a:rPr lang="es-MX" sz="2000" dirty="0"/>
              <a:t>.</a:t>
            </a:r>
            <a:r>
              <a:rPr lang="es-MX" sz="2000" dirty="0"/>
              <a:t> </a:t>
            </a:r>
            <a:endParaRPr lang="es-ES_tradnl" sz="2000" dirty="0"/>
          </a:p>
          <a:p>
            <a:pPr marL="274320" lvl="1" indent="0" algn="just">
              <a:buNone/>
            </a:pPr>
            <a:r>
              <a:rPr lang="es-MX" sz="2000" dirty="0"/>
              <a:t>Mecanización y automatización de los aparatos de control incorporados al equipo de producción</a:t>
            </a:r>
            <a:r>
              <a:rPr lang="es-MX" sz="2000" dirty="0" smtClean="0"/>
              <a:t>.</a:t>
            </a:r>
            <a:endParaRPr lang="es-ES_tradnl" sz="2000" dirty="0"/>
          </a:p>
          <a:p>
            <a:pPr marL="274320" lvl="1" indent="0" algn="just">
              <a:buNone/>
            </a:pPr>
            <a:r>
              <a:rPr lang="es-MX" sz="2000" dirty="0"/>
              <a:t>Mejorar técnicas de medición de la calidad. </a:t>
            </a:r>
            <a:endParaRPr lang="es-ES_tradnl" sz="2000" dirty="0"/>
          </a:p>
          <a:p>
            <a:endParaRPr lang="es-ES_tradnl" dirty="0"/>
          </a:p>
        </p:txBody>
      </p:sp>
      <p:pic>
        <p:nvPicPr>
          <p:cNvPr id="4" name="Imagen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86" y="187613"/>
            <a:ext cx="1187531" cy="114299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085462" y="1220743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 I</a:t>
            </a:r>
            <a:endParaRPr lang="es-ES_tradnl" i="1" dirty="0"/>
          </a:p>
        </p:txBody>
      </p:sp>
      <p:pic>
        <p:nvPicPr>
          <p:cNvPr id="6" name="Imagen 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86" y="5137790"/>
            <a:ext cx="1187531" cy="114299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085462" y="6195416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 II</a:t>
            </a:r>
            <a:endParaRPr lang="es-ES_tradnl" i="1" dirty="0"/>
          </a:p>
        </p:txBody>
      </p:sp>
      <p:pic>
        <p:nvPicPr>
          <p:cNvPr id="8" name="Imagen 7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83" y="5137790"/>
            <a:ext cx="1099127" cy="105791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14585" y="6093819"/>
            <a:ext cx="9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smtClean="0"/>
              <a:t>Siguiente</a:t>
            </a:r>
            <a:endParaRPr lang="es-ES_tradnl" i="1"/>
          </a:p>
        </p:txBody>
      </p:sp>
    </p:spTree>
    <p:extLst>
      <p:ext uri="{BB962C8B-B14F-4D97-AF65-F5344CB8AC3E}">
        <p14:creationId xmlns:p14="http://schemas.microsoft.com/office/powerpoint/2010/main" val="26190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146050" ty="40005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Comit</a:t>
            </a:r>
            <a:r>
              <a:rPr lang="es-E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és</a:t>
            </a:r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calidad</a:t>
            </a:r>
            <a:endParaRPr lang="es-ES_trad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261055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r"/>
            <a:r>
              <a:rPr lang="es-ES_tradnl" sz="2100" b="1" dirty="0"/>
              <a:t>Ingeniería de control del </a:t>
            </a:r>
            <a:r>
              <a:rPr lang="es-ES_tradnl" sz="2100" b="1" dirty="0" smtClean="0"/>
              <a:t>proceso</a:t>
            </a:r>
            <a:br>
              <a:rPr lang="es-ES_tradnl" sz="2100" b="1" dirty="0" smtClean="0"/>
            </a:br>
            <a:endParaRPr lang="es-ES_tradnl" sz="2100" dirty="0"/>
          </a:p>
          <a:p>
            <a:pPr marL="274320" lvl="1" indent="0" algn="just">
              <a:buNone/>
            </a:pPr>
            <a:r>
              <a:rPr lang="es-MX" sz="2000" dirty="0"/>
              <a:t>Promover ayuda técnica en la comprensión de los estándares de la calidad</a:t>
            </a:r>
            <a:r>
              <a:rPr lang="es-MX" sz="2000" dirty="0" smtClean="0"/>
              <a:t>.</a:t>
            </a:r>
            <a:endParaRPr lang="es-ES_tradnl" sz="2000" dirty="0"/>
          </a:p>
          <a:p>
            <a:pPr marL="274320" lvl="1" indent="0" algn="just">
              <a:buNone/>
            </a:pPr>
            <a:r>
              <a:rPr lang="es-MX" sz="2000" dirty="0"/>
              <a:t>Evaluación de la capacidad de calidad del proceso y conservación de esta calidad durante la producción</a:t>
            </a:r>
            <a:r>
              <a:rPr lang="es-MX" sz="2000" dirty="0" smtClean="0"/>
              <a:t>.</a:t>
            </a:r>
            <a:endParaRPr lang="es-ES_tradnl" sz="2000" dirty="0"/>
          </a:p>
          <a:p>
            <a:pPr marL="274320" lvl="1" indent="0" algn="just">
              <a:buNone/>
            </a:pPr>
            <a:r>
              <a:rPr lang="es-MX" sz="2000" dirty="0"/>
              <a:t>Aseguramiento de que el grado de calidad tanto de los materiales comprados como del producto y componentes terminados, responden a las especificaciones de calidad contenidas en el plan. </a:t>
            </a:r>
            <a:endParaRPr lang="es-ES_tradnl" sz="2000" dirty="0"/>
          </a:p>
          <a:p>
            <a:endParaRPr lang="es-ES_tradnl" dirty="0"/>
          </a:p>
        </p:txBody>
      </p:sp>
      <p:pic>
        <p:nvPicPr>
          <p:cNvPr id="4" name="Imagen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86" y="187613"/>
            <a:ext cx="1187531" cy="114299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085462" y="1220743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 I</a:t>
            </a:r>
            <a:endParaRPr lang="es-ES_tradnl" i="1" dirty="0"/>
          </a:p>
        </p:txBody>
      </p:sp>
      <p:pic>
        <p:nvPicPr>
          <p:cNvPr id="6" name="Imagen 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86" y="5137790"/>
            <a:ext cx="1187531" cy="114299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085462" y="6195416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 II</a:t>
            </a:r>
            <a:endParaRPr lang="es-ES_tradnl" i="1" dirty="0"/>
          </a:p>
        </p:txBody>
      </p:sp>
    </p:spTree>
    <p:extLst>
      <p:ext uri="{BB962C8B-B14F-4D97-AF65-F5344CB8AC3E}">
        <p14:creationId xmlns:p14="http://schemas.microsoft.com/office/powerpoint/2010/main" val="139461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146050" ty="40005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 rol directivo</a:t>
            </a:r>
            <a:endParaRPr lang="es-ES_trad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6800" y="2103120"/>
            <a:ext cx="4764157" cy="4092296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 algn="just"/>
            <a:r>
              <a:rPr lang="es-ES_tradnl" sz="2200" dirty="0">
                <a:solidFill>
                  <a:schemeClr val="tx1"/>
                </a:solidFill>
              </a:rPr>
              <a:t>Establecer y servir al consejo de </a:t>
            </a:r>
            <a:r>
              <a:rPr lang="es-ES_tradnl" sz="2200" dirty="0" smtClean="0">
                <a:solidFill>
                  <a:schemeClr val="tx1"/>
                </a:solidFill>
              </a:rPr>
              <a:t>calidad</a:t>
            </a:r>
            <a:r>
              <a:rPr lang="es-ES_tradnl" sz="2200" dirty="0">
                <a:solidFill>
                  <a:schemeClr val="tx1"/>
                </a:solidFill>
              </a:rPr>
              <a:t>.</a:t>
            </a:r>
            <a:endParaRPr lang="es-ES_tradnl" sz="2200" dirty="0">
              <a:solidFill>
                <a:schemeClr val="tx1"/>
              </a:solidFill>
            </a:endParaRPr>
          </a:p>
          <a:p>
            <a:pPr lvl="0" algn="just"/>
            <a:r>
              <a:rPr lang="es-ES_tradnl" sz="2200" dirty="0">
                <a:solidFill>
                  <a:schemeClr val="tx1"/>
                </a:solidFill>
              </a:rPr>
              <a:t>Establecer políticas y metas de calidad</a:t>
            </a:r>
            <a:r>
              <a:rPr lang="es-ES_tradnl" sz="2200" dirty="0" smtClean="0">
                <a:solidFill>
                  <a:schemeClr val="tx1"/>
                </a:solidFill>
              </a:rPr>
              <a:t>.</a:t>
            </a:r>
            <a:endParaRPr lang="es-ES_tradnl" sz="2200" dirty="0">
              <a:solidFill>
                <a:schemeClr val="tx1"/>
              </a:solidFill>
            </a:endParaRPr>
          </a:p>
          <a:p>
            <a:pPr lvl="0" algn="just"/>
            <a:r>
              <a:rPr lang="es-ES_tradnl" sz="2200" dirty="0">
                <a:solidFill>
                  <a:schemeClr val="tx1"/>
                </a:solidFill>
              </a:rPr>
              <a:t>Proporcionar los recursos</a:t>
            </a:r>
            <a:r>
              <a:rPr lang="es-ES_tradnl" sz="2200" dirty="0" smtClean="0">
                <a:solidFill>
                  <a:schemeClr val="tx1"/>
                </a:solidFill>
              </a:rPr>
              <a:t>.</a:t>
            </a:r>
            <a:endParaRPr lang="es-ES_tradnl" sz="2200" dirty="0">
              <a:solidFill>
                <a:schemeClr val="tx1"/>
              </a:solidFill>
            </a:endParaRPr>
          </a:p>
          <a:p>
            <a:pPr lvl="0" algn="just"/>
            <a:r>
              <a:rPr lang="es-ES_tradnl" sz="2200" dirty="0">
                <a:solidFill>
                  <a:schemeClr val="tx1"/>
                </a:solidFill>
              </a:rPr>
              <a:t>Proporcionar adiestramiento orientado al problema</a:t>
            </a:r>
            <a:r>
              <a:rPr lang="es-ES_tradnl" sz="2200" dirty="0" smtClean="0">
                <a:solidFill>
                  <a:schemeClr val="tx1"/>
                </a:solidFill>
              </a:rPr>
              <a:t>.</a:t>
            </a:r>
            <a:endParaRPr lang="es-ES_tradnl" sz="2200" dirty="0">
              <a:solidFill>
                <a:schemeClr val="tx1"/>
              </a:solidFill>
            </a:endParaRPr>
          </a:p>
          <a:p>
            <a:pPr lvl="0" algn="just"/>
            <a:r>
              <a:rPr lang="es-ES_tradnl" sz="2200" dirty="0">
                <a:solidFill>
                  <a:schemeClr val="tx1"/>
                </a:solidFill>
              </a:rPr>
              <a:t>Proporcionar recompensas y reconocimiento. </a:t>
            </a:r>
          </a:p>
          <a:p>
            <a:endParaRPr lang="es-ES_tradnl" dirty="0"/>
          </a:p>
        </p:txBody>
      </p:sp>
      <p:pic>
        <p:nvPicPr>
          <p:cNvPr id="4" name="Imagen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86" y="187613"/>
            <a:ext cx="1187531" cy="114299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085462" y="1220743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 I</a:t>
            </a:r>
            <a:endParaRPr lang="es-ES_tradnl" i="1" dirty="0"/>
          </a:p>
        </p:txBody>
      </p:sp>
      <p:pic>
        <p:nvPicPr>
          <p:cNvPr id="6" name="Imagen 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86" y="5137790"/>
            <a:ext cx="1187531" cy="114299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085462" y="6195416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 II</a:t>
            </a:r>
            <a:endParaRPr lang="es-ES_tradnl" i="1" dirty="0"/>
          </a:p>
        </p:txBody>
      </p:sp>
      <p:sp>
        <p:nvSpPr>
          <p:cNvPr id="8" name="CuadroTexto 7">
            <a:hlinkClick r:id="rId6"/>
          </p:cNvPr>
          <p:cNvSpPr txBox="1"/>
          <p:nvPr/>
        </p:nvSpPr>
        <p:spPr>
          <a:xfrm>
            <a:off x="5420139" y="759112"/>
            <a:ext cx="3458817" cy="1405533"/>
          </a:xfrm>
          <a:prstGeom prst="cloudCallou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Click</a:t>
            </a:r>
            <a:r>
              <a:rPr lang="es-ES_tradnl" dirty="0" smtClean="0"/>
              <a:t> para leer un art</a:t>
            </a:r>
            <a:r>
              <a:rPr lang="es-ES" dirty="0" err="1" smtClean="0"/>
              <a:t>ículo</a:t>
            </a:r>
            <a:r>
              <a:rPr lang="es-ES" dirty="0" smtClean="0"/>
              <a:t> relacionado con el tema</a:t>
            </a:r>
            <a:endParaRPr lang="es-ES_tradnl" dirty="0"/>
          </a:p>
        </p:txBody>
      </p:sp>
      <p:pic>
        <p:nvPicPr>
          <p:cNvPr id="1026" name="Picture 2" descr="http://www.cioal.com/wp-content/uploads/size_590_sergio-chaia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148" y="2970256"/>
            <a:ext cx="3286539" cy="193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08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146050" ty="40005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Estructura paralela</a:t>
            </a:r>
            <a:endParaRPr lang="es-ES_trad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545284"/>
              </p:ext>
            </p:extLst>
          </p:nvPr>
        </p:nvGraphicFramePr>
        <p:xfrm>
          <a:off x="1066800" y="2103438"/>
          <a:ext cx="10058400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n 3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86" y="187613"/>
            <a:ext cx="1187531" cy="114299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085462" y="1220743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 I</a:t>
            </a:r>
            <a:endParaRPr lang="es-ES_tradnl" i="1" dirty="0"/>
          </a:p>
        </p:txBody>
      </p:sp>
      <p:pic>
        <p:nvPicPr>
          <p:cNvPr id="6" name="Imagen 5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86" y="5137790"/>
            <a:ext cx="1187531" cy="114299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085462" y="6195416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 II</a:t>
            </a:r>
            <a:endParaRPr lang="es-ES_tradnl" i="1" dirty="0"/>
          </a:p>
        </p:txBody>
      </p:sp>
      <p:sp>
        <p:nvSpPr>
          <p:cNvPr id="9" name="Rectángulo 8"/>
          <p:cNvSpPr/>
          <p:nvPr/>
        </p:nvSpPr>
        <p:spPr>
          <a:xfrm>
            <a:off x="1575484" y="2103438"/>
            <a:ext cx="3155542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Estructura de una </a:t>
            </a:r>
            <a:r>
              <a:rPr lang="es-ES" sz="5400" b="0" cap="none" spc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compañía pequeña</a:t>
            </a:r>
            <a:endParaRPr lang="es-E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0" name="Imagen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83" y="5137790"/>
            <a:ext cx="1099127" cy="105791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514585" y="6093819"/>
            <a:ext cx="9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smtClean="0"/>
              <a:t>Siguiente</a:t>
            </a:r>
            <a:endParaRPr lang="es-ES_tradnl" i="1"/>
          </a:p>
        </p:txBody>
      </p:sp>
    </p:spTree>
    <p:extLst>
      <p:ext uri="{BB962C8B-B14F-4D97-AF65-F5344CB8AC3E}">
        <p14:creationId xmlns:p14="http://schemas.microsoft.com/office/powerpoint/2010/main" val="187167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146050" ty="40005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Estructura paralela</a:t>
            </a:r>
            <a:endParaRPr lang="es-ES_trad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n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86" y="187613"/>
            <a:ext cx="1187531" cy="114299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085462" y="1220743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 I</a:t>
            </a:r>
            <a:endParaRPr lang="es-ES_tradnl" i="1" dirty="0"/>
          </a:p>
        </p:txBody>
      </p:sp>
      <p:pic>
        <p:nvPicPr>
          <p:cNvPr id="6" name="Imagen 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86" y="5137790"/>
            <a:ext cx="1187531" cy="114299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085462" y="6195416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 II</a:t>
            </a:r>
            <a:endParaRPr lang="es-ES_tradnl" i="1" dirty="0"/>
          </a:p>
        </p:txBody>
      </p:sp>
      <p:pic>
        <p:nvPicPr>
          <p:cNvPr id="10" name="Imagen 9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15410" y="1732905"/>
            <a:ext cx="6926539" cy="454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uadroTexto 10"/>
          <p:cNvSpPr txBox="1"/>
          <p:nvPr/>
        </p:nvSpPr>
        <p:spPr>
          <a:xfrm>
            <a:off x="8731167" y="1845093"/>
            <a:ext cx="1971690" cy="30284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/>
              <a:t>Organizaciones paralelas.- </a:t>
            </a:r>
            <a:r>
              <a:rPr lang="es-MX" dirty="0"/>
              <a:t>Formas organizacionales que existen además de y al mismo tiempo que la “línea” normal de organización.</a:t>
            </a:r>
            <a:r>
              <a:rPr lang="es-MX" b="1" dirty="0"/>
              <a:t>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8180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146050" ty="40005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Participaci</a:t>
            </a:r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ón de la fuerza de trabajo</a:t>
            </a:r>
            <a:endParaRPr lang="es-ES_trad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2351088"/>
          </a:xfrm>
          <a:prstGeom prst="round2Diag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lvl="0"/>
            <a:r>
              <a:rPr lang="es-ES_tradnl" sz="2400" dirty="0" smtClean="0"/>
              <a:t>Señalar </a:t>
            </a:r>
            <a:r>
              <a:rPr lang="es-ES_tradnl" sz="2400" dirty="0"/>
              <a:t>los problemas de calidad para su </a:t>
            </a:r>
            <a:r>
              <a:rPr lang="es-ES_tradnl" sz="2400" dirty="0" smtClean="0"/>
              <a:t>solución</a:t>
            </a:r>
          </a:p>
          <a:p>
            <a:pPr lvl="0"/>
            <a:r>
              <a:rPr lang="es-ES_tradnl" sz="2400" dirty="0" smtClean="0"/>
              <a:t>Fungir como miembros de los equipos de calidad.</a:t>
            </a:r>
          </a:p>
          <a:p>
            <a:pPr lvl="0"/>
            <a:r>
              <a:rPr lang="es-ES_tradnl" sz="2400" dirty="0" smtClean="0"/>
              <a:t>Identificar </a:t>
            </a:r>
            <a:r>
              <a:rPr lang="es-ES_tradnl" sz="2400" dirty="0"/>
              <a:t>los elementos de sus propias tareas que no cumplen con los criterios de autocontrol</a:t>
            </a:r>
            <a:r>
              <a:rPr lang="es-ES_tradnl" sz="2400" dirty="0" smtClean="0"/>
              <a:t>.</a:t>
            </a:r>
            <a:endParaRPr lang="es-ES_tradnl" sz="2400" dirty="0"/>
          </a:p>
          <a:p>
            <a:pPr lvl="0"/>
            <a:r>
              <a:rPr lang="es-ES_tradnl" sz="2400" dirty="0"/>
              <a:t>Adquirir mayores conocimientos respecto a las necesidades de sus clientes. </a:t>
            </a:r>
          </a:p>
        </p:txBody>
      </p:sp>
      <p:pic>
        <p:nvPicPr>
          <p:cNvPr id="4" name="Imagen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86" y="187613"/>
            <a:ext cx="1187531" cy="114299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085462" y="1220743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 I</a:t>
            </a:r>
            <a:endParaRPr lang="es-ES_tradnl" i="1" dirty="0"/>
          </a:p>
        </p:txBody>
      </p:sp>
      <p:pic>
        <p:nvPicPr>
          <p:cNvPr id="6" name="Imagen 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86" y="5137790"/>
            <a:ext cx="1187531" cy="114299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085462" y="6195416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 II</a:t>
            </a:r>
            <a:endParaRPr lang="es-ES_tradnl" i="1" dirty="0"/>
          </a:p>
        </p:txBody>
      </p:sp>
      <p:pic>
        <p:nvPicPr>
          <p:cNvPr id="2050" name="Picture 2" descr="http://thumbs.dreamstime.com/z/trabajador-del-personaje-de-dibujos-animados-52291297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54" l="12368" r="806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75" r="10780"/>
          <a:stretch/>
        </p:blipFill>
        <p:spPr bwMode="auto">
          <a:xfrm>
            <a:off x="5724941" y="4543134"/>
            <a:ext cx="1298185" cy="189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81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146050" ty="40005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Participaci</a:t>
            </a:r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ón de los proveedores</a:t>
            </a:r>
            <a:endParaRPr lang="es-ES_trad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2750711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400" dirty="0"/>
              <a:t>Tanto los </a:t>
            </a:r>
            <a:r>
              <a:rPr lang="es-ES" sz="2400" dirty="0">
                <a:hlinkClick r:id="rId3"/>
              </a:rPr>
              <a:t>proveedores</a:t>
            </a:r>
            <a:r>
              <a:rPr lang="es-ES" sz="2400" dirty="0"/>
              <a:t> como los clientes tienen la mutua responsabilidad de, por un lado, suministrar y obtener las necesidades de cada uno, y por otro lado, proporcionar y actuar según el </a:t>
            </a:r>
            <a:r>
              <a:rPr lang="es-ES" sz="2400" dirty="0" err="1"/>
              <a:t>feedback</a:t>
            </a:r>
            <a:r>
              <a:rPr lang="es-ES" sz="2400" dirty="0"/>
              <a:t> (</a:t>
            </a:r>
            <a:r>
              <a:rPr lang="es-ES" sz="2400" dirty="0">
                <a:hlinkClick r:id="rId4"/>
              </a:rPr>
              <a:t>retroalimentación</a:t>
            </a:r>
            <a:r>
              <a:rPr lang="es-ES" sz="2400" dirty="0"/>
              <a:t>) recibido</a:t>
            </a:r>
            <a:r>
              <a:rPr lang="es-ES" sz="2400" dirty="0" smtClean="0"/>
              <a:t>.</a:t>
            </a:r>
            <a:endParaRPr lang="es-ES_tradnl" sz="2400" dirty="0"/>
          </a:p>
          <a:p>
            <a:pPr algn="just"/>
            <a:r>
              <a:rPr lang="es-ES" sz="2400" dirty="0"/>
              <a:t>Los resultados esperados a través de estas nuevas relaciones consisten en una mayor agilidad y flexibilidad en la gestión de </a:t>
            </a:r>
            <a:r>
              <a:rPr lang="es-ES" sz="2400" dirty="0">
                <a:hlinkClick r:id="rId5"/>
              </a:rPr>
              <a:t>compras</a:t>
            </a:r>
            <a:r>
              <a:rPr lang="es-ES" sz="2400" dirty="0"/>
              <a:t> y aprovisionamientos, y la participación en proyectos de mejora </a:t>
            </a:r>
            <a:r>
              <a:rPr lang="es-ES" sz="2400" dirty="0">
                <a:hlinkClick r:id="rId6"/>
              </a:rPr>
              <a:t>conjuntos</a:t>
            </a:r>
            <a:r>
              <a:rPr lang="es-ES" sz="2400" dirty="0"/>
              <a:t>, lo que produce importantes ahorros de </a:t>
            </a:r>
            <a:r>
              <a:rPr lang="es-ES" sz="2400" dirty="0" smtClean="0"/>
              <a:t>costos</a:t>
            </a:r>
            <a:r>
              <a:rPr lang="es-ES_tradnl" sz="2400" dirty="0" smtClean="0"/>
              <a:t>.</a:t>
            </a:r>
            <a:endParaRPr lang="es-ES_tradnl" sz="2400" dirty="0"/>
          </a:p>
        </p:txBody>
      </p:sp>
      <p:pic>
        <p:nvPicPr>
          <p:cNvPr id="4" name="Imagen 3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86" y="187613"/>
            <a:ext cx="1187531" cy="114299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085462" y="1220743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 I</a:t>
            </a:r>
            <a:endParaRPr lang="es-ES_tradnl" i="1" dirty="0"/>
          </a:p>
        </p:txBody>
      </p:sp>
      <p:pic>
        <p:nvPicPr>
          <p:cNvPr id="6" name="Imagen 5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86" y="5137790"/>
            <a:ext cx="1187531" cy="114299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085462" y="6195416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 II</a:t>
            </a:r>
            <a:endParaRPr lang="es-ES_tradnl" i="1" dirty="0"/>
          </a:p>
        </p:txBody>
      </p:sp>
      <p:pic>
        <p:nvPicPr>
          <p:cNvPr id="3074" name="Picture 2" descr="http://fotowinkel.com.mx/wp-content/uploads/2015/10/politica-prevencion.jp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000" b="93500" l="6167" r="96333">
                        <a14:foregroundMark x1="78167" y1="64500" x2="78667" y2="83167"/>
                        <a14:foregroundMark x1="93167" y1="79000" x2="92000" y2="84667"/>
                        <a14:foregroundMark x1="84333" y1="64833" x2="83833" y2="90000"/>
                        <a14:foregroundMark x1="86333" y1="64500" x2="86667" y2="86667"/>
                        <a14:foregroundMark x1="41833" y1="53833" x2="45667" y2="58000"/>
                        <a14:foregroundMark x1="54833" y1="48833" x2="57667" y2="48833"/>
                        <a14:foregroundMark x1="65500" y1="45000" x2="65500" y2="4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217" y="4472633"/>
            <a:ext cx="1722783" cy="172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danieldelmas.files.wordpress.com/2015/06/conectamosclientesyproveedores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727" y="4590130"/>
            <a:ext cx="2927273" cy="166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5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146050" ty="40005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Generalidades de las normas ISO</a:t>
            </a:r>
            <a:endParaRPr lang="es-ES_trad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n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86" y="187613"/>
            <a:ext cx="1187531" cy="114299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085462" y="1220743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 I</a:t>
            </a:r>
            <a:endParaRPr lang="es-ES_tradnl" i="1" dirty="0"/>
          </a:p>
        </p:txBody>
      </p:sp>
      <p:pic>
        <p:nvPicPr>
          <p:cNvPr id="6" name="Imagen 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86" y="5137790"/>
            <a:ext cx="1187531" cy="114299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085462" y="6195416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 II</a:t>
            </a:r>
            <a:endParaRPr lang="es-ES_tradnl" i="1" dirty="0"/>
          </a:p>
        </p:txBody>
      </p:sp>
      <p:sp>
        <p:nvSpPr>
          <p:cNvPr id="8" name="CuadroTexto 7">
            <a:hlinkClick r:id="rId6"/>
          </p:cNvPr>
          <p:cNvSpPr txBox="1"/>
          <p:nvPr/>
        </p:nvSpPr>
        <p:spPr>
          <a:xfrm>
            <a:off x="1252330" y="2099843"/>
            <a:ext cx="3425687" cy="387191"/>
          </a:xfrm>
          <a:prstGeom prst="round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 smtClean="0"/>
              <a:t>Definici</a:t>
            </a:r>
            <a:r>
              <a:rPr lang="es-ES" dirty="0" smtClean="0"/>
              <a:t>ón de ISO (</a:t>
            </a:r>
            <a:r>
              <a:rPr lang="es-ES" dirty="0" err="1" smtClean="0"/>
              <a:t>click</a:t>
            </a:r>
            <a:r>
              <a:rPr lang="es-ES" dirty="0" smtClean="0"/>
              <a:t>)</a:t>
            </a:r>
            <a:endParaRPr lang="es-ES_tradnl" dirty="0"/>
          </a:p>
        </p:txBody>
      </p:sp>
      <p:sp>
        <p:nvSpPr>
          <p:cNvPr id="9" name="Rectángulo redondeado 8"/>
          <p:cNvSpPr/>
          <p:nvPr/>
        </p:nvSpPr>
        <p:spPr>
          <a:xfrm>
            <a:off x="1652393" y="5254487"/>
            <a:ext cx="6096000" cy="7831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MX" sz="2000" dirty="0">
                <a:ea typeface="Calibri" charset="0"/>
              </a:rPr>
              <a:t>L</a:t>
            </a:r>
            <a:r>
              <a:rPr lang="es-MX" sz="2000" dirty="0" smtClean="0">
                <a:ea typeface="Calibri" charset="0"/>
              </a:rPr>
              <a:t>a predecesora directa de las normas ISO 9000 es la norma británica BS 750 que fue diseñada para el comercio.</a:t>
            </a:r>
            <a:r>
              <a:rPr lang="es-ES_tradnl" sz="2000" dirty="0" smtClean="0"/>
              <a:t> </a:t>
            </a:r>
            <a:endParaRPr lang="es-ES_tradnl" sz="20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022328" y="4807884"/>
            <a:ext cx="2428875" cy="838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>
            <a:defPPr>
              <a:defRPr lang="es-ES_trad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dirty="0">
                <a:latin typeface="Tahoma" charset="0"/>
              </a:rPr>
              <a:t>ASEGURAMIENTO DE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dirty="0">
                <a:latin typeface="Tahoma" charset="0"/>
              </a:rPr>
              <a:t>LA CALIDAD</a:t>
            </a:r>
            <a:endParaRPr lang="es-ES" dirty="0">
              <a:latin typeface="Tahoma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8560490" y="4274484"/>
            <a:ext cx="495300" cy="762000"/>
          </a:xfrm>
          <a:prstGeom prst="downArrow">
            <a:avLst>
              <a:gd name="adj1" fmla="val 50000"/>
              <a:gd name="adj2" fmla="val 25021"/>
            </a:avLst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defPPr>
              <a:defRPr lang="es-ES_trad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s-MX">
              <a:latin typeface="Calibri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022328" y="3512484"/>
            <a:ext cx="2428875" cy="838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>
            <a:defPPr>
              <a:defRPr lang="es-ES_trad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dirty="0">
                <a:latin typeface="Tahoma" charset="0"/>
              </a:rPr>
              <a:t>SISTEMA DE CALIDAD</a:t>
            </a:r>
            <a:endParaRPr lang="es-ES" dirty="0">
              <a:latin typeface="Tahoma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560490" y="2979084"/>
            <a:ext cx="495300" cy="762000"/>
          </a:xfrm>
          <a:prstGeom prst="downArrow">
            <a:avLst>
              <a:gd name="adj1" fmla="val 50000"/>
              <a:gd name="adj2" fmla="val 25021"/>
            </a:avLst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defPPr>
              <a:defRPr lang="es-ES_trad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s-MX">
              <a:latin typeface="Calibri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8022328" y="2140884"/>
            <a:ext cx="2428875" cy="838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>
            <a:defPPr>
              <a:defRPr lang="es-ES_trad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dirty="0">
                <a:latin typeface="Tahoma" charset="0"/>
              </a:rPr>
              <a:t>ADMINISTRACIÓN</a:t>
            </a:r>
            <a:endParaRPr lang="es-ES" dirty="0">
              <a:latin typeface="Tahoma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943939" y="3090851"/>
            <a:ext cx="307838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Componentes básicos</a:t>
            </a:r>
            <a:endParaRPr lang="es-E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Imagen 16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83" y="5137790"/>
            <a:ext cx="1099127" cy="1057910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514585" y="6093819"/>
            <a:ext cx="9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smtClean="0"/>
              <a:t>Siguiente</a:t>
            </a:r>
            <a:endParaRPr lang="es-ES_tradnl" i="1"/>
          </a:p>
        </p:txBody>
      </p:sp>
      <p:pic>
        <p:nvPicPr>
          <p:cNvPr id="5122" name="Picture 2" descr="http://www.pdcahome.com/wp-content/uploads/2013/03/normas-is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46" y="3427114"/>
            <a:ext cx="1089174" cy="90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9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146050" ty="40005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Limitaciones de las normas ISO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03467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pPr lvl="0" algn="just"/>
            <a:r>
              <a:rPr lang="es-MX" sz="2400" dirty="0"/>
              <a:t>Al lograr la certificación, significa que la empresa ha podido definir sus procesos para después apegarse a ellos</a:t>
            </a:r>
            <a:r>
              <a:rPr lang="es-MX" sz="2400" dirty="0" smtClean="0"/>
              <a:t>.</a:t>
            </a:r>
            <a:endParaRPr lang="es-ES_tradnl" sz="2400" dirty="0"/>
          </a:p>
          <a:p>
            <a:pPr lvl="0" algn="just"/>
            <a:r>
              <a:rPr lang="es-MX" sz="2400" dirty="0"/>
              <a:t>El sistema de calidad es genérico, de manera que es imposible que sea adaptable a las necesidades específicas de cada empresa. Así que cada empresa deberá considerar que es lo más apropiado para ser competitiva</a:t>
            </a:r>
            <a:r>
              <a:rPr lang="es-MX" sz="2400" dirty="0" smtClean="0"/>
              <a:t>.</a:t>
            </a:r>
            <a:endParaRPr lang="es-ES_tradnl" sz="2400" dirty="0"/>
          </a:p>
          <a:p>
            <a:pPr lvl="0" algn="just"/>
            <a:r>
              <a:rPr lang="es-MX" sz="2400" dirty="0"/>
              <a:t>No específica cómo deben monitorearse las características críticas que determinan en mayor grado la satisfacción de las necesidades del cliente</a:t>
            </a:r>
            <a:r>
              <a:rPr lang="es-MX" sz="2400" dirty="0" smtClean="0"/>
              <a:t>.</a:t>
            </a:r>
            <a:endParaRPr lang="es-ES_tradnl" sz="2400" dirty="0"/>
          </a:p>
        </p:txBody>
      </p:sp>
      <p:pic>
        <p:nvPicPr>
          <p:cNvPr id="4" name="Imagen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86" y="187613"/>
            <a:ext cx="1187531" cy="114299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085462" y="1220743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 I</a:t>
            </a:r>
            <a:endParaRPr lang="es-ES_tradnl" i="1" dirty="0"/>
          </a:p>
        </p:txBody>
      </p:sp>
      <p:pic>
        <p:nvPicPr>
          <p:cNvPr id="6" name="Imagen 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86" y="5137790"/>
            <a:ext cx="1187531" cy="114299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085462" y="6195416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 II</a:t>
            </a:r>
            <a:endParaRPr lang="es-ES_tradnl" i="1" dirty="0"/>
          </a:p>
        </p:txBody>
      </p:sp>
      <p:pic>
        <p:nvPicPr>
          <p:cNvPr id="4098" name="Picture 2" descr="http://www.pdcahome.com/wp-content/uploads/2013/03/normas-is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623" y="4344030"/>
            <a:ext cx="2362046" cy="195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95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146050" ty="40005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Conceptos b</a:t>
            </a:r>
            <a:r>
              <a:rPr lang="es-E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ásicos</a:t>
            </a:r>
            <a:endParaRPr lang="es-ES_trad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6800" y="1590075"/>
            <a:ext cx="10058400" cy="4837229"/>
          </a:xfrm>
          <a:prstGeom prst="wav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lvl="0" algn="just"/>
            <a:r>
              <a:rPr lang="es-MX" sz="2600" b="1" dirty="0"/>
              <a:t>Norma.</a:t>
            </a:r>
            <a:r>
              <a:rPr lang="es-MX" sz="2600" dirty="0"/>
              <a:t> Reglamentación técnica de un producto industrial</a:t>
            </a:r>
            <a:r>
              <a:rPr lang="es-MX" sz="2600" dirty="0" smtClean="0"/>
              <a:t>.</a:t>
            </a:r>
            <a:r>
              <a:rPr lang="es-MX" sz="2600" dirty="0"/>
              <a:t> </a:t>
            </a:r>
            <a:endParaRPr lang="es-ES_tradnl" sz="2600" dirty="0"/>
          </a:p>
          <a:p>
            <a:pPr lvl="0" algn="just"/>
            <a:r>
              <a:rPr lang="es-MX" sz="2600" b="1" dirty="0"/>
              <a:t>Certificación</a:t>
            </a:r>
            <a:r>
              <a:rPr lang="es-MX" sz="2600" dirty="0"/>
              <a:t>. Aseguramiento de que la entidad cumple con las normas establecidas</a:t>
            </a:r>
            <a:r>
              <a:rPr lang="es-MX" sz="2600" dirty="0" smtClean="0"/>
              <a:t>.</a:t>
            </a:r>
            <a:endParaRPr lang="es-ES_tradnl" sz="2600" dirty="0"/>
          </a:p>
          <a:p>
            <a:pPr lvl="0" algn="just"/>
            <a:r>
              <a:rPr lang="es-MX" sz="2600" b="1" dirty="0"/>
              <a:t>Documento.</a:t>
            </a:r>
            <a:r>
              <a:rPr lang="es-MX" sz="2600" dirty="0"/>
              <a:t> Medio impreso que sirve de referencia y de mayor comprensión para la aplicación de un proceso de trabajo específico y puede ser externo (leyes) o interno (manuales e instructivos</a:t>
            </a:r>
            <a:r>
              <a:rPr lang="es-MX" sz="2600" dirty="0" smtClean="0"/>
              <a:t>).</a:t>
            </a:r>
            <a:endParaRPr lang="es-ES_tradnl" sz="2600" dirty="0"/>
          </a:p>
          <a:p>
            <a:pPr lvl="0" algn="just"/>
            <a:r>
              <a:rPr lang="es-MX" sz="2600" b="1" dirty="0"/>
              <a:t>Dato.</a:t>
            </a:r>
            <a:r>
              <a:rPr lang="es-MX" sz="2600" dirty="0"/>
              <a:t> Información primaria del resultado de alguna actividad, con el objeto de analizar el comportamiento de las características del servicio que brindan las áreas involucradas en el Sistema de Calidad</a:t>
            </a:r>
            <a:r>
              <a:rPr lang="es-MX" sz="2600" dirty="0" smtClean="0"/>
              <a:t>.</a:t>
            </a:r>
            <a:endParaRPr lang="es-ES_tradnl" sz="2600" dirty="0"/>
          </a:p>
          <a:p>
            <a:pPr lvl="0" algn="just"/>
            <a:r>
              <a:rPr lang="es-MX" sz="2600" b="1" dirty="0"/>
              <a:t>No conformidad</a:t>
            </a:r>
            <a:r>
              <a:rPr lang="es-MX" sz="2600" dirty="0"/>
              <a:t>. Actividad, documento, dato o registro que no cumple con las normas establecidas</a:t>
            </a:r>
            <a:r>
              <a:rPr lang="es-MX" sz="2600" b="1" dirty="0"/>
              <a:t>.</a:t>
            </a:r>
            <a:endParaRPr lang="es-ES_tradnl" sz="2600" dirty="0"/>
          </a:p>
          <a:p>
            <a:endParaRPr lang="es-ES_tradnl" dirty="0"/>
          </a:p>
        </p:txBody>
      </p:sp>
      <p:pic>
        <p:nvPicPr>
          <p:cNvPr id="4" name="Imagen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86" y="187613"/>
            <a:ext cx="1187531" cy="114299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085462" y="1220743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 I</a:t>
            </a:r>
            <a:endParaRPr lang="es-ES_tradnl" i="1" dirty="0"/>
          </a:p>
        </p:txBody>
      </p:sp>
      <p:pic>
        <p:nvPicPr>
          <p:cNvPr id="6" name="Imagen 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86" y="5137790"/>
            <a:ext cx="1187531" cy="114299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085462" y="6195416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 II</a:t>
            </a:r>
            <a:endParaRPr lang="es-ES_tradnl" i="1" dirty="0"/>
          </a:p>
        </p:txBody>
      </p:sp>
      <p:pic>
        <p:nvPicPr>
          <p:cNvPr id="6146" name="Picture 2" descr="http://www.pdcahome.com/wp-content/uploads/2013/03/normas-is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705" y="779424"/>
            <a:ext cx="1066800" cy="88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40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400" dirty="0" smtClean="0"/>
              <a:t>Cada integrante del equipo </a:t>
            </a:r>
            <a:r>
              <a:rPr lang="es-ES_tradnl" sz="2400" dirty="0" smtClean="0"/>
              <a:t>tendrá</a:t>
            </a:r>
            <a:r>
              <a:rPr lang="es-ES" sz="2400" dirty="0" smtClean="0"/>
              <a:t> </a:t>
            </a:r>
            <a:r>
              <a:rPr lang="es-ES" sz="2400" dirty="0" smtClean="0"/>
              <a:t>una función asignada.</a:t>
            </a:r>
          </a:p>
          <a:p>
            <a:r>
              <a:rPr lang="es-ES" sz="2400" dirty="0" smtClean="0"/>
              <a:t>En caso de que algún integrante no pueda cumplir con su función se relevará de esta.</a:t>
            </a:r>
          </a:p>
          <a:p>
            <a:r>
              <a:rPr lang="es-ES" sz="2400" dirty="0" smtClean="0"/>
              <a:t>Siempre se atenderá al cliente con amabilidad y una sonrisa.</a:t>
            </a:r>
          </a:p>
          <a:p>
            <a:r>
              <a:rPr lang="es-ES_tradnl" sz="2400" dirty="0" smtClean="0"/>
              <a:t>Se </a:t>
            </a:r>
            <a:r>
              <a:rPr lang="es-ES_tradnl" sz="2400" dirty="0" smtClean="0"/>
              <a:t>tendrá</a:t>
            </a:r>
            <a:r>
              <a:rPr lang="es-ES" sz="2400" dirty="0" smtClean="0"/>
              <a:t> sistematizada </a:t>
            </a:r>
            <a:r>
              <a:rPr lang="es-ES" sz="2400" dirty="0" smtClean="0"/>
              <a:t>la producción para la efectividad de la misma.</a:t>
            </a:r>
          </a:p>
          <a:p>
            <a:r>
              <a:rPr lang="es-ES" sz="2400" dirty="0" smtClean="0"/>
              <a:t>Se deberá contar con la debida higiene en la preparación de las MaDonas.</a:t>
            </a:r>
          </a:p>
          <a:p>
            <a:r>
              <a:rPr lang="es-ES" sz="2400" dirty="0" smtClean="0"/>
              <a:t>La prioridad es no fallarle al cliente.</a:t>
            </a:r>
            <a:endParaRPr lang="es-ES_tradnl" sz="2400" dirty="0"/>
          </a:p>
        </p:txBody>
      </p:sp>
      <p:sp>
        <p:nvSpPr>
          <p:cNvPr id="4" name="Rectángulo 3"/>
          <p:cNvSpPr/>
          <p:nvPr/>
        </p:nvSpPr>
        <p:spPr>
          <a:xfrm>
            <a:off x="1066800" y="866729"/>
            <a:ext cx="7492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Datos y </a:t>
            </a:r>
            <a:r>
              <a:rPr lang="es-ES_tradnl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</a:t>
            </a:r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íticas de trabajo</a:t>
            </a:r>
            <a:endParaRPr lang="es-ES_tradn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0404763" y="6163435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</a:t>
            </a:r>
            <a:endParaRPr lang="es-ES_tradnl" i="1" dirty="0"/>
          </a:p>
        </p:txBody>
      </p:sp>
      <p:pic>
        <p:nvPicPr>
          <p:cNvPr id="8" name="Imagen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124" y="5117421"/>
            <a:ext cx="1187531" cy="11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7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146050" ty="40005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Normas ISO 9000</a:t>
            </a:r>
            <a:endParaRPr lang="es-ES_trad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6800" y="2103120"/>
            <a:ext cx="6288157" cy="4092296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s-ES" sz="2400" b="1" dirty="0"/>
              <a:t>ISO 9000:</a:t>
            </a:r>
            <a:r>
              <a:rPr lang="es-ES" sz="2400" dirty="0"/>
              <a:t> Normas para la gestión y el aseguramiento de la calidad</a:t>
            </a:r>
            <a:r>
              <a:rPr lang="es-ES" sz="2400" dirty="0" smtClean="0"/>
              <a:t>.</a:t>
            </a:r>
            <a:r>
              <a:rPr lang="es-MX" sz="2400" dirty="0"/>
              <a:t> </a:t>
            </a:r>
            <a:endParaRPr lang="es-ES_tradnl" sz="2400" dirty="0"/>
          </a:p>
          <a:p>
            <a:pPr lvl="0" algn="just"/>
            <a:r>
              <a:rPr lang="es-ES" sz="2400" b="1" dirty="0"/>
              <a:t>ISO 9001:</a:t>
            </a:r>
            <a:r>
              <a:rPr lang="es-ES" sz="2400" dirty="0"/>
              <a:t> Es el modelo para diseño, desarrollo, producción, instalación y servicio. </a:t>
            </a:r>
            <a:endParaRPr lang="es-ES_tradnl" sz="2400" dirty="0"/>
          </a:p>
          <a:p>
            <a:pPr lvl="0" algn="just"/>
            <a:r>
              <a:rPr lang="es-ES" sz="2400" b="1" dirty="0"/>
              <a:t>ISO 9002:</a:t>
            </a:r>
            <a:r>
              <a:rPr lang="es-ES" sz="2400" dirty="0"/>
              <a:t> Modelo para producción, instalación y servicio. </a:t>
            </a:r>
            <a:endParaRPr lang="es-ES_tradnl" sz="2400" dirty="0"/>
          </a:p>
          <a:p>
            <a:pPr lvl="0" algn="just"/>
            <a:r>
              <a:rPr lang="es-ES" sz="2400" b="1" dirty="0"/>
              <a:t>I</a:t>
            </a:r>
            <a:r>
              <a:rPr lang="es-ES" sz="2400" b="1" dirty="0" smtClean="0"/>
              <a:t>SO </a:t>
            </a:r>
            <a:r>
              <a:rPr lang="es-ES" sz="2400" b="1" dirty="0"/>
              <a:t>9003:</a:t>
            </a:r>
            <a:r>
              <a:rPr lang="es-ES" sz="2400" dirty="0"/>
              <a:t> Inspección y ensayos finales. </a:t>
            </a:r>
            <a:endParaRPr lang="es-ES_tradnl" sz="2400" dirty="0"/>
          </a:p>
          <a:p>
            <a:pPr lvl="0" algn="just"/>
            <a:r>
              <a:rPr lang="es-ES" sz="2400" b="1" dirty="0"/>
              <a:t>ISO 9004-1:</a:t>
            </a:r>
            <a:r>
              <a:rPr lang="es-ES" sz="2400" dirty="0"/>
              <a:t> Gestión de la calidad y elementos del sistema de calidad</a:t>
            </a:r>
            <a:r>
              <a:rPr lang="es-ES" sz="2400" dirty="0" smtClean="0"/>
              <a:t>.</a:t>
            </a:r>
            <a:endParaRPr lang="es-ES_tradnl" sz="2400" dirty="0"/>
          </a:p>
        </p:txBody>
      </p:sp>
      <p:pic>
        <p:nvPicPr>
          <p:cNvPr id="4" name="Imagen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86" y="187613"/>
            <a:ext cx="1187531" cy="114299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085462" y="1220743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 I</a:t>
            </a:r>
            <a:endParaRPr lang="es-ES_tradnl" i="1" dirty="0"/>
          </a:p>
        </p:txBody>
      </p:sp>
      <p:pic>
        <p:nvPicPr>
          <p:cNvPr id="6" name="Imagen 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86" y="5137790"/>
            <a:ext cx="1187531" cy="114299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085462" y="6195416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 II</a:t>
            </a:r>
            <a:endParaRPr lang="es-ES_tradnl" i="1" dirty="0"/>
          </a:p>
        </p:txBody>
      </p:sp>
      <p:sp>
        <p:nvSpPr>
          <p:cNvPr id="9" name="CuadroTexto 8">
            <a:hlinkClick r:id="rId6"/>
          </p:cNvPr>
          <p:cNvSpPr txBox="1"/>
          <p:nvPr/>
        </p:nvSpPr>
        <p:spPr>
          <a:xfrm>
            <a:off x="9210261" y="3114261"/>
            <a:ext cx="1914939" cy="1687890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dirty="0" smtClean="0"/>
              <a:t>Art</a:t>
            </a:r>
            <a:r>
              <a:rPr lang="es-ES" dirty="0" err="1" smtClean="0"/>
              <a:t>ículo</a:t>
            </a:r>
            <a:r>
              <a:rPr lang="es-ES" dirty="0" smtClean="0"/>
              <a:t> sobre normas ISO (</a:t>
            </a:r>
            <a:r>
              <a:rPr lang="es-ES" dirty="0" err="1" smtClean="0"/>
              <a:t>Click</a:t>
            </a:r>
            <a:r>
              <a:rPr lang="es-ES" dirty="0" smtClean="0"/>
              <a:t>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494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146050" ty="40005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Premio Estatal de Calidad</a:t>
            </a:r>
            <a:endParaRPr lang="es-ES_trad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6470" y="1837518"/>
            <a:ext cx="2232991" cy="39001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s-MX" sz="2000" dirty="0" smtClean="0"/>
              <a:t>Incentivo </a:t>
            </a:r>
            <a:r>
              <a:rPr lang="es-MX" sz="2000" dirty="0"/>
              <a:t>que contribuye a crear una cultura de calidad que se refleja en el estilo de vida de los hidalguenses. Se entrega generalmente durante los últimos meses del </a:t>
            </a:r>
            <a:r>
              <a:rPr lang="es-MX" sz="2000" dirty="0" smtClean="0"/>
              <a:t>año</a:t>
            </a:r>
            <a:r>
              <a:rPr lang="es-ES_tradnl" sz="2000" dirty="0" smtClean="0"/>
              <a:t>.</a:t>
            </a:r>
            <a:endParaRPr lang="es-ES_tradnl" sz="2000" dirty="0"/>
          </a:p>
        </p:txBody>
      </p:sp>
      <p:pic>
        <p:nvPicPr>
          <p:cNvPr id="4" name="Imagen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86" y="187613"/>
            <a:ext cx="1187531" cy="114299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085462" y="1220743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 I</a:t>
            </a:r>
            <a:endParaRPr lang="es-ES_tradnl" i="1" dirty="0"/>
          </a:p>
        </p:txBody>
      </p:sp>
      <p:pic>
        <p:nvPicPr>
          <p:cNvPr id="6" name="Imagen 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86" y="5137790"/>
            <a:ext cx="1187531" cy="114299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085462" y="6195416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 II</a:t>
            </a:r>
            <a:endParaRPr lang="es-ES_tradnl" i="1" dirty="0"/>
          </a:p>
        </p:txBody>
      </p:sp>
      <p:sp>
        <p:nvSpPr>
          <p:cNvPr id="8" name="Rectángulo redondeado 7"/>
          <p:cNvSpPr/>
          <p:nvPr/>
        </p:nvSpPr>
        <p:spPr>
          <a:xfrm>
            <a:off x="6252572" y="1837518"/>
            <a:ext cx="4678017" cy="36265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_tradnl" sz="2000" b="1" dirty="0" smtClean="0">
                <a:ea typeface="Calibri" charset="0"/>
                <a:cs typeface="Times New Roman" charset="0"/>
              </a:rPr>
              <a:t>Participantes</a:t>
            </a:r>
            <a:endParaRPr lang="es-ES_tradnl" sz="2000" dirty="0">
              <a:ea typeface="Calibri" charset="0"/>
              <a:cs typeface="Times New Roman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2000" dirty="0" smtClean="0">
                <a:ea typeface="Calibri" charset="0"/>
                <a:cs typeface="Times New Roman" charset="0"/>
              </a:rPr>
              <a:t>Organizaciones industriales de servicios y comerciales asentadas en la entidad, que operen procesos de mejora continua, previo cumplimiento de las bases de convocatoria.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2000" dirty="0" smtClean="0">
                <a:ea typeface="Calibri" charset="0"/>
                <a:cs typeface="Times New Roman" charset="0"/>
              </a:rPr>
              <a:t>- Micro </a:t>
            </a:r>
            <a:r>
              <a:rPr lang="es-MX" sz="2000" dirty="0">
                <a:ea typeface="Calibri" charset="0"/>
                <a:cs typeface="Times New Roman" charset="0"/>
              </a:rPr>
              <a:t>(5 a 15 trabajadores</a:t>
            </a:r>
            <a:r>
              <a:rPr lang="es-MX" sz="2000" dirty="0" smtClean="0">
                <a:ea typeface="Calibri" charset="0"/>
                <a:cs typeface="Times New Roman" charset="0"/>
              </a:rPr>
              <a:t>)</a:t>
            </a:r>
            <a:r>
              <a:rPr lang="es-MX" sz="2000" dirty="0">
                <a:ea typeface="Calibri" charset="0"/>
                <a:cs typeface="Times New Roman" charset="0"/>
              </a:rPr>
              <a:t/>
            </a:r>
            <a:br>
              <a:rPr lang="es-MX" sz="2000" dirty="0">
                <a:ea typeface="Calibri" charset="0"/>
                <a:cs typeface="Times New Roman" charset="0"/>
              </a:rPr>
            </a:br>
            <a:r>
              <a:rPr lang="es-MX" sz="2000" dirty="0" smtClean="0">
                <a:ea typeface="Calibri" charset="0"/>
                <a:cs typeface="Times New Roman" charset="0"/>
              </a:rPr>
              <a:t>- Pequeña </a:t>
            </a:r>
            <a:r>
              <a:rPr lang="es-MX" sz="2000" dirty="0">
                <a:ea typeface="Calibri" charset="0"/>
                <a:cs typeface="Times New Roman" charset="0"/>
              </a:rPr>
              <a:t>(16 a 150 trabajadores</a:t>
            </a:r>
            <a:r>
              <a:rPr lang="es-MX" sz="2000" dirty="0" smtClean="0">
                <a:ea typeface="Calibri" charset="0"/>
                <a:cs typeface="Times New Roman" charset="0"/>
              </a:rPr>
              <a:t>)</a:t>
            </a:r>
            <a:r>
              <a:rPr lang="es-MX" sz="2000" dirty="0">
                <a:ea typeface="Calibri" charset="0"/>
                <a:cs typeface="Times New Roman" charset="0"/>
              </a:rPr>
              <a:t/>
            </a:r>
            <a:br>
              <a:rPr lang="es-MX" sz="2000" dirty="0">
                <a:ea typeface="Calibri" charset="0"/>
                <a:cs typeface="Times New Roman" charset="0"/>
              </a:rPr>
            </a:br>
            <a:r>
              <a:rPr lang="es-MX" sz="2000" dirty="0" smtClean="0">
                <a:ea typeface="Calibri" charset="0"/>
                <a:cs typeface="Times New Roman" charset="0"/>
              </a:rPr>
              <a:t>- Mediana </a:t>
            </a:r>
            <a:r>
              <a:rPr lang="es-MX" sz="2000" dirty="0">
                <a:ea typeface="Calibri" charset="0"/>
                <a:cs typeface="Times New Roman" charset="0"/>
              </a:rPr>
              <a:t>(151 a 350 trabajadores</a:t>
            </a:r>
            <a:r>
              <a:rPr lang="es-MX" sz="2000" dirty="0" smtClean="0">
                <a:ea typeface="Calibri" charset="0"/>
                <a:cs typeface="Times New Roman" charset="0"/>
              </a:rPr>
              <a:t>)</a:t>
            </a:r>
            <a:endParaRPr lang="es-ES_tradnl" sz="2000" dirty="0">
              <a:effectLst/>
              <a:ea typeface="Calibri" charset="0"/>
              <a:cs typeface="Times New Roman" charset="0"/>
            </a:endParaRPr>
          </a:p>
        </p:txBody>
      </p:sp>
      <p:pic>
        <p:nvPicPr>
          <p:cNvPr id="7170" name="Picture 2" descr="http://www.isasolutions.com.mx/wp-content/uploads/2014/09/premio-calidad-200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531" y="2469175"/>
            <a:ext cx="2592302" cy="198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83" y="5137790"/>
            <a:ext cx="1099127" cy="105791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514585" y="6093819"/>
            <a:ext cx="9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smtClean="0"/>
              <a:t>Siguiente</a:t>
            </a:r>
            <a:endParaRPr lang="es-ES_tradnl" i="1"/>
          </a:p>
        </p:txBody>
      </p:sp>
    </p:spTree>
    <p:extLst>
      <p:ext uri="{BB962C8B-B14F-4D97-AF65-F5344CB8AC3E}">
        <p14:creationId xmlns:p14="http://schemas.microsoft.com/office/powerpoint/2010/main" val="81626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146050" ty="40005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Premio Estatal de Calidad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6800" y="2103120"/>
            <a:ext cx="3452191" cy="39319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s-MX" sz="2000" dirty="0"/>
              <a:t>Las organizaciones participantes reciben un Reporte de Retroinformación, por escrito, al término de la etapa de evaluación que acrediten y así dispondrán de un diagnóstico real, confiable y objetivo sobre sus áreas de oportunidad de mejora. </a:t>
            </a:r>
            <a:endParaRPr lang="es-ES_tradnl" sz="2000" dirty="0"/>
          </a:p>
        </p:txBody>
      </p:sp>
      <p:pic>
        <p:nvPicPr>
          <p:cNvPr id="4" name="Imagen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86" y="187613"/>
            <a:ext cx="1187531" cy="114299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085462" y="1220743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 I</a:t>
            </a:r>
            <a:endParaRPr lang="es-ES_tradnl" i="1" dirty="0"/>
          </a:p>
        </p:txBody>
      </p:sp>
      <p:pic>
        <p:nvPicPr>
          <p:cNvPr id="6" name="Imagen 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86" y="5137790"/>
            <a:ext cx="1187531" cy="114299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085462" y="6195416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 II</a:t>
            </a:r>
            <a:endParaRPr lang="es-ES_tradnl" i="1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4900420" y="2103120"/>
            <a:ext cx="4005040" cy="41517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MX" sz="2000" dirty="0"/>
              <a:t>Obtendrán también una estatuilla y un diploma de reconocimiento a su capital humano como testimonio a su esfuerzo, resultados y contribución para fortalecer la Calidad de Vida de los hidalguenses, además de contar con autorización y el derecho a emplear durante un año el logotipo del  </a:t>
            </a:r>
            <a:r>
              <a:rPr lang="es-MX" sz="2000" b="1" i="1" dirty="0"/>
              <a:t>PREMIO HIDALGO A LA CALIDAD.</a:t>
            </a:r>
            <a:endParaRPr lang="es-ES_tradnl" sz="2000" dirty="0"/>
          </a:p>
        </p:txBody>
      </p:sp>
      <p:pic>
        <p:nvPicPr>
          <p:cNvPr id="19" name="Imagen 18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83" y="5137790"/>
            <a:ext cx="1099127" cy="105791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514585" y="6093819"/>
            <a:ext cx="9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smtClean="0"/>
              <a:t>Siguiente</a:t>
            </a:r>
            <a:endParaRPr lang="es-ES_tradnl" i="1"/>
          </a:p>
        </p:txBody>
      </p:sp>
    </p:spTree>
    <p:extLst>
      <p:ext uri="{BB962C8B-B14F-4D97-AF65-F5344CB8AC3E}">
        <p14:creationId xmlns:p14="http://schemas.microsoft.com/office/powerpoint/2010/main" val="2952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146050" ty="40005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Premio Estatal de Calidad</a:t>
            </a:r>
            <a:endParaRPr lang="es-ES_tradnl" dirty="0"/>
          </a:p>
        </p:txBody>
      </p:sp>
      <p:pic>
        <p:nvPicPr>
          <p:cNvPr id="4" name="Imagen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86" y="187613"/>
            <a:ext cx="1187531" cy="114299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085462" y="1220743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 I</a:t>
            </a:r>
            <a:endParaRPr lang="es-ES_tradnl" i="1" dirty="0"/>
          </a:p>
        </p:txBody>
      </p:sp>
      <p:pic>
        <p:nvPicPr>
          <p:cNvPr id="6" name="Imagen 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186" y="5137790"/>
            <a:ext cx="1187531" cy="114299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085462" y="6195416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 II</a:t>
            </a:r>
            <a:endParaRPr lang="es-ES_tradnl" i="1" dirty="0"/>
          </a:p>
        </p:txBody>
      </p:sp>
      <p:sp>
        <p:nvSpPr>
          <p:cNvPr id="10" name="CuadroTexto 9">
            <a:hlinkClick r:id="rId6"/>
          </p:cNvPr>
          <p:cNvSpPr txBox="1"/>
          <p:nvPr/>
        </p:nvSpPr>
        <p:spPr>
          <a:xfrm>
            <a:off x="649356" y="2014194"/>
            <a:ext cx="3578087" cy="3499009"/>
          </a:xfrm>
          <a:prstGeom prst="verticalScroll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sz="3600" dirty="0" smtClean="0"/>
              <a:t>Art</a:t>
            </a:r>
            <a:r>
              <a:rPr lang="es-ES" sz="3600" dirty="0" err="1" smtClean="0"/>
              <a:t>ículo</a:t>
            </a:r>
            <a:r>
              <a:rPr lang="es-ES" sz="3600" dirty="0" smtClean="0"/>
              <a:t> sobre el Premio Hidalgo a la Calidad</a:t>
            </a:r>
            <a:endParaRPr lang="es-ES_tradnl" sz="36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645426" y="2345635"/>
            <a:ext cx="5181600" cy="316682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b="1" dirty="0"/>
              <a:t>Fundamento Jurídico/Administrativo</a:t>
            </a:r>
            <a:endParaRPr lang="es-ES_tradnl" dirty="0"/>
          </a:p>
          <a:p>
            <a:r>
              <a:rPr lang="es-MX" b="1" dirty="0"/>
              <a:t> </a:t>
            </a:r>
            <a:endParaRPr lang="es-ES_tradnl" dirty="0"/>
          </a:p>
          <a:p>
            <a:pPr lvl="0"/>
            <a:r>
              <a:rPr lang="es-MX" dirty="0"/>
              <a:t>Decreto por el que se establece dicho premio, publicado el 14 de marzo de 1994 en el periódico oficial del Estado de Hidalgo. </a:t>
            </a:r>
            <a:endParaRPr lang="es-ES_tradnl" dirty="0"/>
          </a:p>
          <a:p>
            <a:r>
              <a:rPr lang="es-MX" dirty="0"/>
              <a:t> </a:t>
            </a:r>
            <a:endParaRPr lang="es-ES_tradnl" dirty="0"/>
          </a:p>
          <a:p>
            <a:pPr lvl="0"/>
            <a:r>
              <a:rPr lang="es-MX" dirty="0"/>
              <a:t>Con fundamento en el art. 71 fracc. I y XX de la Constitución Política del Estado de Hidalgo y art. 2, 18 y 28 fracc. XXIX de la Ley Orgánica de la Administración Pública del Estado vigente en 1994.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689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Representante y </a:t>
            </a:r>
            <a:r>
              <a:rPr lang="es-ES_trad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funci</a:t>
            </a:r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ón de los integrantes</a:t>
            </a:r>
            <a:endParaRPr lang="es-ES_trad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400" dirty="0" smtClean="0"/>
              <a:t>Representante: Patricia </a:t>
            </a:r>
            <a:r>
              <a:rPr lang="es-ES_tradnl" sz="2400" dirty="0" err="1" smtClean="0"/>
              <a:t>Hern</a:t>
            </a:r>
            <a:r>
              <a:rPr lang="es-ES" sz="2400" dirty="0" smtClean="0"/>
              <a:t>ández Silva (Caja)</a:t>
            </a:r>
          </a:p>
          <a:p>
            <a:r>
              <a:rPr lang="es-ES" sz="2400" dirty="0" smtClean="0"/>
              <a:t>Helmur Feliciano Callejas (Empaquetado)</a:t>
            </a:r>
          </a:p>
          <a:p>
            <a:r>
              <a:rPr lang="es-ES" sz="2400" dirty="0" smtClean="0"/>
              <a:t>Rodrigo Garduño Barbosa (Preparación)</a:t>
            </a:r>
          </a:p>
          <a:p>
            <a:r>
              <a:rPr lang="es-ES" sz="2400" dirty="0" smtClean="0"/>
              <a:t>Verónica Guadalupe Gutiérrez Chávez (Preparación)</a:t>
            </a:r>
          </a:p>
          <a:p>
            <a:r>
              <a:rPr lang="es-ES" sz="2400" dirty="0" smtClean="0"/>
              <a:t>María José Pérez Avilés (Suministros)</a:t>
            </a:r>
          </a:p>
          <a:p>
            <a:endParaRPr lang="es-ES_tradnl" sz="2400" dirty="0"/>
          </a:p>
        </p:txBody>
      </p:sp>
      <p:pic>
        <p:nvPicPr>
          <p:cNvPr id="4" name="Imagen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124" y="5117421"/>
            <a:ext cx="1187531" cy="114299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404763" y="6163435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</a:t>
            </a:r>
            <a:endParaRPr lang="es-ES_tradnl" i="1" dirty="0"/>
          </a:p>
        </p:txBody>
      </p:sp>
    </p:spTree>
    <p:extLst>
      <p:ext uri="{BB962C8B-B14F-4D97-AF65-F5344CB8AC3E}">
        <p14:creationId xmlns:p14="http://schemas.microsoft.com/office/powerpoint/2010/main" val="11757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Desarrollo hist</a:t>
            </a:r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órico de la calidad</a:t>
            </a:r>
            <a:endParaRPr lang="es-ES_trad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6799" y="2103120"/>
            <a:ext cx="10349345" cy="1554480"/>
          </a:xfrm>
        </p:spPr>
        <p:txBody>
          <a:bodyPr/>
          <a:lstStyle/>
          <a:p>
            <a:r>
              <a:rPr lang="es-MX" sz="2400" u="sng" dirty="0"/>
              <a:t>Vocablo griego:</a:t>
            </a:r>
            <a:r>
              <a:rPr lang="es-MX" sz="2400" dirty="0"/>
              <a:t> </a:t>
            </a:r>
            <a:r>
              <a:rPr lang="es-MX" sz="2400" b="1" i="1" dirty="0">
                <a:solidFill>
                  <a:schemeClr val="accent4"/>
                </a:solidFill>
              </a:rPr>
              <a:t>Kalos</a:t>
            </a:r>
            <a:r>
              <a:rPr lang="es-MX" sz="2400" b="1" i="1" dirty="0"/>
              <a:t> </a:t>
            </a:r>
            <a:r>
              <a:rPr lang="es-MX" sz="2400" dirty="0"/>
              <a:t>que significa bueno, hermoso, apto, honesto, placer. </a:t>
            </a:r>
            <a:endParaRPr lang="es-ES_tradnl" sz="2400" dirty="0"/>
          </a:p>
          <a:p>
            <a:r>
              <a:rPr lang="es-MX" sz="2400" u="sng" dirty="0"/>
              <a:t>Palabra latina:</a:t>
            </a:r>
            <a:r>
              <a:rPr lang="es-MX" sz="2400" dirty="0"/>
              <a:t> </a:t>
            </a:r>
            <a:r>
              <a:rPr lang="es-MX" sz="2400" b="1" i="1" dirty="0">
                <a:solidFill>
                  <a:schemeClr val="accent4"/>
                </a:solidFill>
                <a:hlinkClick r:id="rId2"/>
              </a:rPr>
              <a:t>Qualitas</a:t>
            </a:r>
            <a:r>
              <a:rPr lang="es-MX" sz="2400" i="1" dirty="0"/>
              <a:t> </a:t>
            </a:r>
            <a:r>
              <a:rPr lang="es-MX" sz="2400" dirty="0"/>
              <a:t>que significa conjunto de propiedades inherentes a una cosa que permiten apreciarla como igual, mejor o peor que las restantes de su especie.</a:t>
            </a:r>
            <a:endParaRPr lang="es-ES_tradnl" sz="2400" dirty="0"/>
          </a:p>
          <a:p>
            <a:endParaRPr lang="es-ES_tradnl" dirty="0"/>
          </a:p>
        </p:txBody>
      </p:sp>
      <p:pic>
        <p:nvPicPr>
          <p:cNvPr id="4" name="Imagen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124" y="5117421"/>
            <a:ext cx="1187531" cy="114299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404763" y="6163435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</a:t>
            </a:r>
            <a:endParaRPr lang="es-ES_tradnl" i="1" dirty="0"/>
          </a:p>
        </p:txBody>
      </p:sp>
      <p:pic>
        <p:nvPicPr>
          <p:cNvPr id="1026" name="Picture 2" descr="http://www.uag.mx/assets/03_tecnologia_iso_90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3597690"/>
            <a:ext cx="512445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82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Época artesanal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820189"/>
          </a:xfrm>
        </p:spPr>
        <p:txBody>
          <a:bodyPr>
            <a:normAutofit lnSpcReduction="10000"/>
          </a:bodyPr>
          <a:lstStyle/>
          <a:p>
            <a:r>
              <a:rPr lang="es-ES_tradnl" sz="2400" dirty="0" smtClean="0"/>
              <a:t>Los artesanos </a:t>
            </a:r>
            <a:r>
              <a:rPr lang="es-ES_tradnl" sz="2400" dirty="0" err="1" smtClean="0"/>
              <a:t>manten</a:t>
            </a:r>
            <a:r>
              <a:rPr lang="es-ES" sz="2400" dirty="0" smtClean="0"/>
              <a:t>ían en exclusividad </a:t>
            </a:r>
            <a:r>
              <a:rPr lang="es-ES_tradnl" sz="2400" dirty="0" smtClean="0"/>
              <a:t>sus diseños, hoy en d</a:t>
            </a:r>
            <a:r>
              <a:rPr lang="es-ES" sz="2400" dirty="0" smtClean="0"/>
              <a:t>ía podemos ver lo mismo pero con ciertas marcas de lujo como: </a:t>
            </a:r>
            <a:endParaRPr lang="es-ES_tradnl" sz="2400" dirty="0"/>
          </a:p>
        </p:txBody>
      </p:sp>
      <p:pic>
        <p:nvPicPr>
          <p:cNvPr id="2050" name="Picture 2" descr="razalete Juste un Clou Oro rosa, diamantes">
            <a:hlinkClick r:id="rId2" invalidUrl="http://www.cartier.mx/es/colecciones/joyer%C3%ADa/colecciones/juste-un-clou/brazaletes-juste-un-clou/N6708617 Brazalete Juste un Clou.html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945" y="3012233"/>
            <a:ext cx="2507674" cy="255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/>
          <p:cNvCxnSpPr/>
          <p:nvPr/>
        </p:nvCxnSpPr>
        <p:spPr>
          <a:xfrm flipH="1" flipV="1">
            <a:off x="9088582" y="4502727"/>
            <a:ext cx="1288473" cy="38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 rot="871859">
            <a:off x="9518073" y="4447128"/>
            <a:ext cx="63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Click</a:t>
            </a:r>
            <a:endParaRPr lang="es-ES_tradnl" dirty="0"/>
          </a:p>
        </p:txBody>
      </p:sp>
      <p:pic>
        <p:nvPicPr>
          <p:cNvPr id="10" name="Imagen 9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124" y="5117421"/>
            <a:ext cx="1187531" cy="1142999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0404763" y="6163435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</a:t>
            </a:r>
            <a:endParaRPr lang="es-ES_tradnl" i="1" dirty="0"/>
          </a:p>
        </p:txBody>
      </p:sp>
    </p:spTree>
    <p:extLst>
      <p:ext uri="{BB962C8B-B14F-4D97-AF65-F5344CB8AC3E}">
        <p14:creationId xmlns:p14="http://schemas.microsoft.com/office/powerpoint/2010/main" val="70279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Época industrial</a:t>
            </a:r>
            <a:endParaRPr lang="es-ES_trad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2745971"/>
          </a:xfrm>
        </p:spPr>
        <p:txBody>
          <a:bodyPr>
            <a:normAutofit/>
          </a:bodyPr>
          <a:lstStyle/>
          <a:p>
            <a:r>
              <a:rPr lang="es-ES_tradnl" sz="2800" dirty="0" smtClean="0"/>
              <a:t>Ceden el trabajo a las </a:t>
            </a:r>
            <a:r>
              <a:rPr lang="es-ES_tradnl" sz="2800" dirty="0" smtClean="0">
                <a:hlinkClick r:id="rId2"/>
              </a:rPr>
              <a:t>maquinas</a:t>
            </a:r>
            <a:r>
              <a:rPr lang="es-ES_tradnl" sz="2800" dirty="0" smtClean="0"/>
              <a:t>, ya sea para bienes finales o piezas que </a:t>
            </a:r>
            <a:r>
              <a:rPr lang="es-ES_tradnl" sz="2800" dirty="0" err="1" smtClean="0"/>
              <a:t>despu</a:t>
            </a:r>
            <a:r>
              <a:rPr lang="es-ES" sz="2800" dirty="0" smtClean="0"/>
              <a:t>é</a:t>
            </a:r>
            <a:r>
              <a:rPr lang="es-ES_tradnl" sz="2800" dirty="0" smtClean="0"/>
              <a:t>s ser</a:t>
            </a:r>
            <a:r>
              <a:rPr lang="es-ES" sz="2800" dirty="0" smtClean="0"/>
              <a:t>án ensambladas en otro </a:t>
            </a:r>
            <a:r>
              <a:rPr lang="es-ES" sz="2800" dirty="0" smtClean="0">
                <a:hlinkClick r:id="rId3"/>
              </a:rPr>
              <a:t>proceso</a:t>
            </a:r>
            <a:r>
              <a:rPr lang="es-ES" sz="2800" dirty="0" smtClean="0"/>
              <a:t> de producción.</a:t>
            </a:r>
          </a:p>
          <a:p>
            <a:r>
              <a:rPr lang="es-ES" sz="2800" dirty="0" smtClean="0"/>
              <a:t>Con la llegada de las maquinas las </a:t>
            </a:r>
            <a:r>
              <a:rPr lang="es-ES" sz="2800" dirty="0" smtClean="0">
                <a:hlinkClick r:id="rId4"/>
              </a:rPr>
              <a:t>demandas</a:t>
            </a:r>
            <a:r>
              <a:rPr lang="es-ES" sz="2800" dirty="0" smtClean="0"/>
              <a:t> empiezan a crecer y la calidad tiene que elevarse.</a:t>
            </a:r>
          </a:p>
          <a:p>
            <a:r>
              <a:rPr lang="es-ES" sz="2800" dirty="0" smtClean="0"/>
              <a:t>Con esto, también llega el proceso de </a:t>
            </a:r>
            <a:r>
              <a:rPr lang="es-ES" sz="2800" dirty="0" smtClean="0">
                <a:hlinkClick r:id="rId5"/>
              </a:rPr>
              <a:t>inspección</a:t>
            </a:r>
            <a:r>
              <a:rPr lang="es-ES" sz="2800" dirty="0" smtClean="0"/>
              <a:t>.</a:t>
            </a:r>
            <a:endParaRPr lang="es-ES_tradnl" sz="2800" dirty="0"/>
          </a:p>
        </p:txBody>
      </p:sp>
      <p:pic>
        <p:nvPicPr>
          <p:cNvPr id="6" name="Imagen 5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124" y="5117421"/>
            <a:ext cx="1187531" cy="114299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404763" y="6163435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</a:t>
            </a:r>
            <a:endParaRPr lang="es-ES_tradnl" i="1" dirty="0"/>
          </a:p>
        </p:txBody>
      </p:sp>
    </p:spTree>
    <p:extLst>
      <p:ext uri="{BB962C8B-B14F-4D97-AF65-F5344CB8AC3E}">
        <p14:creationId xmlns:p14="http://schemas.microsoft.com/office/powerpoint/2010/main" val="66760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Corriente filos</a:t>
            </a:r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ófica moderna de calidad</a:t>
            </a:r>
            <a:endParaRPr lang="es-ES_trad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609898"/>
          </a:xfrm>
        </p:spPr>
        <p:txBody>
          <a:bodyPr>
            <a:normAutofit/>
          </a:bodyPr>
          <a:lstStyle/>
          <a:p>
            <a:r>
              <a:rPr lang="es-ES_tradnl" sz="2800" dirty="0" smtClean="0"/>
              <a:t>Deming</a:t>
            </a:r>
          </a:p>
          <a:p>
            <a:r>
              <a:rPr lang="es-ES_tradnl" sz="2400" dirty="0">
                <a:hlinkClick r:id="rId2"/>
              </a:rPr>
              <a:t>W. Edwards </a:t>
            </a:r>
            <a:r>
              <a:rPr lang="es-ES_tradnl" sz="2400" dirty="0" smtClean="0">
                <a:hlinkClick r:id="rId2"/>
              </a:rPr>
              <a:t>Deming</a:t>
            </a:r>
            <a:r>
              <a:rPr lang="es-ES_tradnl" sz="2400" dirty="0" smtClean="0"/>
              <a:t>, creador del concepto </a:t>
            </a:r>
            <a:r>
              <a:rPr lang="es-ES_tradnl" sz="2400" dirty="0" smtClean="0">
                <a:hlinkClick r:id="rId3"/>
              </a:rPr>
              <a:t>calidad total</a:t>
            </a:r>
            <a:r>
              <a:rPr lang="es-ES_tradnl" sz="2400" dirty="0" smtClean="0"/>
              <a:t>.</a:t>
            </a:r>
          </a:p>
          <a:p>
            <a:pPr lvl="0"/>
            <a:r>
              <a:rPr lang="es-ES_tradnl" sz="2400" u="sng" dirty="0">
                <a:solidFill>
                  <a:schemeClr val="accent4"/>
                </a:solidFill>
              </a:rPr>
              <a:t>“La productividad mejora cuando la variabilidad disminuye”. </a:t>
            </a:r>
          </a:p>
          <a:p>
            <a:endParaRPr lang="es-ES_tradnl" sz="2400" dirty="0"/>
          </a:p>
        </p:txBody>
      </p:sp>
      <p:sp>
        <p:nvSpPr>
          <p:cNvPr id="4" name="Rectángulo redondeado 3">
            <a:hlinkClick r:id="rId4"/>
          </p:cNvPr>
          <p:cNvSpPr/>
          <p:nvPr/>
        </p:nvSpPr>
        <p:spPr>
          <a:xfrm>
            <a:off x="7689273" y="4461164"/>
            <a:ext cx="2743200" cy="1066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5" name="CuadroTexto 4"/>
          <p:cNvSpPr txBox="1"/>
          <p:nvPr/>
        </p:nvSpPr>
        <p:spPr>
          <a:xfrm>
            <a:off x="7869379" y="5009898"/>
            <a:ext cx="253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 puntos de Deming</a:t>
            </a:r>
            <a:endParaRPr lang="es-ES_tradnl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Esquina doblada 7">
            <a:hlinkClick r:id="rId5"/>
          </p:cNvPr>
          <p:cNvSpPr/>
          <p:nvPr/>
        </p:nvSpPr>
        <p:spPr>
          <a:xfrm>
            <a:off x="2105891" y="4461164"/>
            <a:ext cx="1731818" cy="1759527"/>
          </a:xfrm>
          <a:prstGeom prst="foldedCorne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9" name="CuadroTexto 8"/>
          <p:cNvSpPr txBox="1"/>
          <p:nvPr/>
        </p:nvSpPr>
        <p:spPr>
          <a:xfrm>
            <a:off x="2320636" y="5266584"/>
            <a:ext cx="1302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smtClean="0">
                <a:solidFill>
                  <a:schemeClr val="bg1"/>
                </a:solidFill>
              </a:rPr>
              <a:t>Premio </a:t>
            </a:r>
          </a:p>
          <a:p>
            <a:pPr algn="ctr"/>
            <a:r>
              <a:rPr lang="es-ES_tradnl" sz="2800" dirty="0" smtClean="0">
                <a:solidFill>
                  <a:schemeClr val="bg1"/>
                </a:solidFill>
              </a:rPr>
              <a:t>Deming</a:t>
            </a:r>
            <a:endParaRPr lang="es-ES_tradnl" sz="2800" dirty="0">
              <a:solidFill>
                <a:schemeClr val="bg1"/>
              </a:solidFill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4031673" y="4994564"/>
            <a:ext cx="34220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5472545" y="4679207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err="1" smtClean="0"/>
              <a:t>Click</a:t>
            </a:r>
            <a:endParaRPr lang="es-ES_tradnl" i="1" dirty="0"/>
          </a:p>
        </p:txBody>
      </p:sp>
      <p:pic>
        <p:nvPicPr>
          <p:cNvPr id="16" name="Imagen 15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124" y="5117421"/>
            <a:ext cx="1187531" cy="1142999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0404763" y="6163435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i="1" dirty="0" smtClean="0"/>
              <a:t>Regreso al </a:t>
            </a:r>
            <a:r>
              <a:rPr lang="es-ES" i="1" dirty="0" smtClean="0"/>
              <a:t>índice</a:t>
            </a:r>
            <a:endParaRPr lang="es-ES_tradnl" i="1" dirty="0"/>
          </a:p>
        </p:txBody>
      </p:sp>
    </p:spTree>
    <p:extLst>
      <p:ext uri="{BB962C8B-B14F-4D97-AF65-F5344CB8AC3E}">
        <p14:creationId xmlns:p14="http://schemas.microsoft.com/office/powerpoint/2010/main" val="164504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699</TotalTime>
  <Words>2188</Words>
  <Application>Microsoft Macintosh PowerPoint</Application>
  <PresentationFormat>Panorámica</PresentationFormat>
  <Paragraphs>323</Paragraphs>
  <Slides>43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50" baseType="lpstr">
      <vt:lpstr>Calibri</vt:lpstr>
      <vt:lpstr>Garamond</vt:lpstr>
      <vt:lpstr>Skia</vt:lpstr>
      <vt:lpstr>Tahoma</vt:lpstr>
      <vt:lpstr>Times New Roman</vt:lpstr>
      <vt:lpstr>Arial</vt:lpstr>
      <vt:lpstr>Savon</vt:lpstr>
      <vt:lpstr>Presentación de PowerPoint</vt:lpstr>
      <vt:lpstr>Índice Unidad I</vt:lpstr>
      <vt:lpstr>Índice Unidad II</vt:lpstr>
      <vt:lpstr>Presentación de PowerPoint</vt:lpstr>
      <vt:lpstr>Representante y función de los integrantes</vt:lpstr>
      <vt:lpstr>Desarrollo histórico de la calidad</vt:lpstr>
      <vt:lpstr>Época artesanal</vt:lpstr>
      <vt:lpstr>Época industrial</vt:lpstr>
      <vt:lpstr>Corriente filosófica moderna de calidad</vt:lpstr>
      <vt:lpstr>Joseph M Juran</vt:lpstr>
      <vt:lpstr>Ishikawa</vt:lpstr>
      <vt:lpstr>Feigenbaun</vt:lpstr>
      <vt:lpstr>Relación entre calidad, productividad y competitividad</vt:lpstr>
      <vt:lpstr>Costos de la calidad</vt:lpstr>
      <vt:lpstr>Costos de control</vt:lpstr>
      <vt:lpstr>Costos de falla</vt:lpstr>
      <vt:lpstr>Costos suprimibles</vt:lpstr>
      <vt:lpstr>Costos inevitables</vt:lpstr>
      <vt:lpstr>Control de la calidad</vt:lpstr>
      <vt:lpstr>Las 14 obligaciones de la gerencia</vt:lpstr>
      <vt:lpstr>Metodología de las 5S</vt:lpstr>
      <vt:lpstr>Dimensiones de la calidad</vt:lpstr>
      <vt:lpstr>Dimensiones de la calidad</vt:lpstr>
      <vt:lpstr>Modelos de organización</vt:lpstr>
      <vt:lpstr>Modelos de organización</vt:lpstr>
      <vt:lpstr>Estructura organizacional</vt:lpstr>
      <vt:lpstr>Roles y estructura requerida</vt:lpstr>
      <vt:lpstr>Comités de calidad</vt:lpstr>
      <vt:lpstr>Comités de calidad</vt:lpstr>
      <vt:lpstr>Comités de calidad</vt:lpstr>
      <vt:lpstr>Comités de calidad</vt:lpstr>
      <vt:lpstr>El rol directivo</vt:lpstr>
      <vt:lpstr>Estructura paralela</vt:lpstr>
      <vt:lpstr>Estructura paralela</vt:lpstr>
      <vt:lpstr>Participación de la fuerza de trabajo</vt:lpstr>
      <vt:lpstr>Participación de los proveedores</vt:lpstr>
      <vt:lpstr>Generalidades de las normas ISO</vt:lpstr>
      <vt:lpstr>Limitaciones de las normas ISO</vt:lpstr>
      <vt:lpstr>Conceptos básicos</vt:lpstr>
      <vt:lpstr>Normas ISO 9000</vt:lpstr>
      <vt:lpstr>Premio Estatal de Calidad</vt:lpstr>
      <vt:lpstr>Premio Estatal de Calidad</vt:lpstr>
      <vt:lpstr>Premio Estatal de Calidad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HERNANDEZ SILVA, PATRICIA</dc:creator>
  <cp:lastModifiedBy>HERNANDEZ SILVA, PATRICIA</cp:lastModifiedBy>
  <cp:revision>54</cp:revision>
  <dcterms:created xsi:type="dcterms:W3CDTF">2016-03-05T02:34:32Z</dcterms:created>
  <dcterms:modified xsi:type="dcterms:W3CDTF">2016-05-01T00:45:13Z</dcterms:modified>
</cp:coreProperties>
</file>