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9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89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F7242-BA23-478D-85F4-E87470F6DD1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057F1-EEFA-4E78-8D48-EA6E809A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7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slide: Motivation</a:t>
            </a:r>
          </a:p>
          <a:p>
            <a:pPr lvl="1"/>
            <a:r>
              <a:rPr lang="en-US" dirty="0"/>
              <a:t>Verification tool for hardware design is important.</a:t>
            </a:r>
          </a:p>
          <a:p>
            <a:pPr lvl="1"/>
            <a:r>
              <a:rPr lang="en-US" dirty="0"/>
              <a:t>Current method is time-inefficient for exploiting a vulnerability consisting of a large number of clock cycles.</a:t>
            </a:r>
          </a:p>
          <a:p>
            <a:r>
              <a:rPr lang="en-US" dirty="0"/>
              <a:t>Problem formulation</a:t>
            </a:r>
          </a:p>
          <a:p>
            <a:pPr lvl="1"/>
            <a:r>
              <a:rPr lang="en-US" dirty="0"/>
              <a:t>Given a hardware design and a set of security critical properties,</a:t>
            </a:r>
          </a:p>
          <a:p>
            <a:pPr lvl="1"/>
            <a:r>
              <a:rPr lang="en-US" dirty="0"/>
              <a:t>Efficiently find a sequence of instructions that brings the processor to a state where a property is violated.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057F1-EEFA-4E78-8D48-EA6E809A9B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slide: Experiments comparing Yippelia and a traditional method (Klee’s forward search) is performed on a toy processor.</a:t>
            </a:r>
          </a:p>
          <a:p>
            <a:endParaRPr lang="en-US" dirty="0"/>
          </a:p>
          <a:p>
            <a:r>
              <a:rPr lang="en-US" dirty="0"/>
              <a:t>Yippelia has better performance in finding the vulnerabilities spanning many clock cycles.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057F1-EEFA-4E78-8D48-EA6E809A9B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5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F865-D335-492C-990B-B75E71E8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47015-B6A5-4919-A732-0970B939B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F06E-17C3-4BA1-A7E2-FEAA098F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F53A-882D-4576-99C3-2F9426575A19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62F6-6F91-4FD5-8D5F-545ECF8A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7DF0B-2799-432C-9004-726C7CF6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2D0D-74BD-4BAE-AA1D-1897A46A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0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9420-911A-417C-A716-E211D481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04213-47E3-42EF-993D-92213B4A9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5AB6F-E2FB-4F6F-BDF1-8FDE75F9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DE82-BAE2-440E-A413-832017D2E342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19722-1E1D-418C-924B-96D94FCF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D96B0-84CF-473C-B4EF-1D155C2D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2D0D-74BD-4BAE-AA1D-1897A46A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9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036B4-4CBC-471C-AED9-D95FDD4B0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C65A5-A22A-4164-8878-D42CD33AD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94367-9189-47F5-80F0-47282746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92B5-CDDC-426E-AFC8-6DFCD400E433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6320E-7E11-4516-83D8-5A5D1AB4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6085-6A01-42D3-ABB6-CF38338A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2D0D-74BD-4BAE-AA1D-1897A46A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9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9C2E-9D90-4EDF-95CF-4705AA87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88328-4FB7-4B5E-8607-925DA4820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A0B8A-1D19-4C20-BA2E-E38775B8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388C-924D-4E83-A3CD-84B2EFAC922E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7C049-1568-4F5A-97E9-B6FB4F54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D2486-A94D-4482-A27C-9F9E0891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2D0D-74BD-4BAE-AA1D-1897A46A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6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0021-9933-4A6A-AD2D-785F1586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DB15-A28D-48C1-A093-B3E37C8C9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9D3D-00CD-4E8A-828C-39FB81A1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09FF-B098-40C5-B2E7-66569470B9CE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3A4E7-8AE3-44F0-AF51-3F627470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A39CF-5219-4377-A807-FF31B891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2D0D-74BD-4BAE-AA1D-1897A46A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6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D546-9D71-4BD1-9A78-6C1B89AD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68C6-0A9F-4B72-AA71-B2C45AB93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206D3-0228-46E4-BA08-B943F695B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56497-1F51-482C-99E1-37621C38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E07F-4B68-4F1A-9561-EFC2DA4944C0}" type="datetime1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3BBB3-652C-4EBA-B9C2-C57AE111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CFDE1-FC53-48AB-B26F-A3655AF3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2D0D-74BD-4BAE-AA1D-1897A46A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1521-2641-439D-BFE8-76110779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A9550-E6B1-4CC1-A14C-F4220A3EC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FB12C-127D-419C-9B5D-1E6E97B0A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91C70-2DA0-49CB-ADB6-7261A3202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B8747-5BDE-40B5-A72A-E2D696DC1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D51C5-A254-4F51-91D2-0A48AC82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09A6-0F51-4495-8146-EAE172BE7835}" type="datetime1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9E81E-F164-4B2E-9FA4-A9ACC76A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03D8D-3C40-436E-88CB-C3FB6A8A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2D0D-74BD-4BAE-AA1D-1897A46A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8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B8AA-AF04-4832-8E83-39643824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14BC8-34DD-4A50-AA39-C41FEBBB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EA21-96D5-4074-8BC7-339301523F39}" type="datetime1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82AB6-8351-48DE-8D37-31BB3446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FAC24-8185-44B4-B4AA-9D3C8893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2D0D-74BD-4BAE-AA1D-1897A46A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3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80347-101D-4FF5-8CF4-DD65BA5F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D6CA-B953-4177-999A-046B6B8BBAC6}" type="datetime1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E3284-E534-4C48-BB5C-F4BD4BAF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A106F-CCF1-48D8-A433-52F079C1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2D0D-74BD-4BAE-AA1D-1897A46A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0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1B35-9108-4E98-B950-A3E73A1A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CAAF-723A-4071-B7DD-FD1EC5ED9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53C2F-90B9-416B-974C-D3A7FE30B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8D36C-5E72-4CA5-9500-9CC63E5E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D83B-D38F-47D7-BD97-B2E028F34D1E}" type="datetime1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30C2A-1B69-43AC-8C47-7CBA27FB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F2ABB-5ED7-4303-9BBC-9EC79A94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2D0D-74BD-4BAE-AA1D-1897A46A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0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2567-D33C-4377-BF10-0ABBB842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12173-98C4-4AFF-A65E-1238ED841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7D44A-37D9-4EFB-88FD-6C20D9FD1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4C4C0-8727-44CF-91A0-6D62799A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02AD-C349-41D5-A31A-B8665DD37166}" type="datetime1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EA69B-FC14-446B-9F03-E3113144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EAEA5-3473-45FE-B276-A5D15719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2D0D-74BD-4BAE-AA1D-1897A46A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0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08FE8-CE06-44EA-AFE6-C6DB327B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51B5C-A1F2-4B00-A327-70BD3EC38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17D47-1E85-4CB7-B96C-11584C889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25A00-7CE5-4066-A876-F4D3237EC872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F9ED-90F2-48FF-A9FC-C78775DC9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2B681-4F1F-47E9-9C21-F09C5FFBD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82D0D-74BD-4BAE-AA1D-1897A46A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4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C4B6-E895-4039-B4C1-1C2D17A2B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377" y="103953"/>
            <a:ext cx="4474140" cy="3175373"/>
          </a:xfrm>
        </p:spPr>
        <p:txBody>
          <a:bodyPr>
            <a:normAutofit/>
          </a:bodyPr>
          <a:lstStyle/>
          <a:p>
            <a:pPr algn="l"/>
            <a:r>
              <a:rPr lang="en-US" sz="4700" dirty="0"/>
              <a:t>Automatically Finding Hardware Vulnerabilities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5A487-FD9D-469F-9484-B5EBEF1E1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377" y="4539670"/>
            <a:ext cx="4474140" cy="125338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Martin Meng</a:t>
            </a:r>
          </a:p>
          <a:p>
            <a:pPr algn="l"/>
            <a:r>
              <a:rPr lang="en-US" dirty="0"/>
              <a:t>Computer Science &amp; Math</a:t>
            </a:r>
          </a:p>
          <a:p>
            <a:pPr algn="l"/>
            <a:r>
              <a:rPr lang="en-US" dirty="0"/>
              <a:t>Advisor: Cynthia Sturton</a:t>
            </a:r>
          </a:p>
          <a:p>
            <a:pPr algn="l"/>
            <a:r>
              <a:rPr lang="en-US" dirty="0"/>
              <a:t>Department of Computer Science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8DD249-7BAF-43E4-96D2-897DF827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709A93-4FBF-496D-9228-3D3DBCF50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06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3EF6F4-2B4F-4468-8CCB-51BEA282E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908" y="942791"/>
            <a:ext cx="5446183" cy="149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AC6F8F5A-EAFE-459F-8F54-9D86D539F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, laying, bed, lying&#10;&#10;Description automatically generated">
            <a:extLst>
              <a:ext uri="{FF2B5EF4-FFF2-40B4-BE49-F238E27FC236}">
                <a16:creationId xmlns:a16="http://schemas.microsoft.com/office/drawing/2014/main" id="{8777DAB3-496F-4EA2-B10E-566DDBE70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20907" y="3894242"/>
            <a:ext cx="2364317" cy="236431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3FD65E3-4E8F-40F8-B00F-C3CA65D8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711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DFA2231-FFDF-4250-983C-D460855A3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616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desk with a computer sitting on top of a table&#10;&#10;Description automatically generated">
            <a:extLst>
              <a:ext uri="{FF2B5EF4-FFF2-40B4-BE49-F238E27FC236}">
                <a16:creationId xmlns:a16="http://schemas.microsoft.com/office/drawing/2014/main" id="{7B6D19C9-5479-4027-AE0C-45711464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196" y="4173142"/>
            <a:ext cx="2561945" cy="192145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AC863-4402-4EA6-A1BB-4D98EDF4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02774" y="6356350"/>
            <a:ext cx="23643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5282D0D-74BD-4BAE-AA1D-1897A46A2A39}" type="slidenum">
              <a:rPr lang="en-US">
                <a:solidFill>
                  <a:prstClr val="black"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574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E1F8-D781-4E2E-85C7-16EEB308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5CE19-2A1B-4C3A-AA39-D7A193891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532"/>
            <a:ext cx="10295965" cy="4492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security properties, how to efficiently find bugs in a processor design?</a:t>
            </a:r>
          </a:p>
          <a:p>
            <a:pPr lvl="1"/>
            <a:endParaRPr lang="en-US" sz="2000" dirty="0"/>
          </a:p>
          <a:p>
            <a:pPr lvl="1"/>
            <a:r>
              <a:rPr lang="en-US" u="sng" dirty="0"/>
              <a:t>Importance</a:t>
            </a:r>
            <a:r>
              <a:rPr lang="en-US" dirty="0"/>
              <a:t>: finding bugs efficiently in a new processor can speed up the processor development cycle by saving time on the verification stage.</a:t>
            </a:r>
          </a:p>
          <a:p>
            <a:pPr lvl="1"/>
            <a:endParaRPr lang="en-US" dirty="0"/>
          </a:p>
          <a:p>
            <a:pPr lvl="1"/>
            <a:r>
              <a:rPr lang="en-US" u="sng" dirty="0"/>
              <a:t>Our tool</a:t>
            </a:r>
            <a:r>
              <a:rPr lang="en-US" dirty="0"/>
              <a:t>: find all possible paths in 1 cycle of a processor design; stitch these paths to form a new path leading to a bug through a search algorithm.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A984A-4E91-49A0-9087-AB5126DB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2D0D-74BD-4BAE-AA1D-1897A46A2A39}" type="slidenum">
              <a:rPr lang="en-US" smtClean="0"/>
              <a:t>2</a:t>
            </a:fld>
            <a:endParaRPr lang="en-US"/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39DCF0CA-B073-4E7B-94F2-9F3C6F353F12}"/>
              </a:ext>
            </a:extLst>
          </p:cNvPr>
          <p:cNvSpPr/>
          <p:nvPr/>
        </p:nvSpPr>
        <p:spPr>
          <a:xfrm flipH="1">
            <a:off x="2680759" y="4625710"/>
            <a:ext cx="1085451" cy="580309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6B8C6C-B7AE-48EF-814F-6F3E6DE24E1D}"/>
              </a:ext>
            </a:extLst>
          </p:cNvPr>
          <p:cNvSpPr/>
          <p:nvPr/>
        </p:nvSpPr>
        <p:spPr>
          <a:xfrm>
            <a:off x="4529554" y="5022002"/>
            <a:ext cx="1910923" cy="1047944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8B5BCB4E-C32E-4C99-8F27-D3F035F06E0E}"/>
              </a:ext>
            </a:extLst>
          </p:cNvPr>
          <p:cNvSpPr/>
          <p:nvPr/>
        </p:nvSpPr>
        <p:spPr>
          <a:xfrm>
            <a:off x="7199864" y="4625710"/>
            <a:ext cx="1034354" cy="792003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unched Tape 7">
            <a:extLst>
              <a:ext uri="{FF2B5EF4-FFF2-40B4-BE49-F238E27FC236}">
                <a16:creationId xmlns:a16="http://schemas.microsoft.com/office/drawing/2014/main" id="{B09D68C9-2334-4191-8284-58E76684DAE0}"/>
              </a:ext>
            </a:extLst>
          </p:cNvPr>
          <p:cNvSpPr/>
          <p:nvPr/>
        </p:nvSpPr>
        <p:spPr>
          <a:xfrm rot="10800000">
            <a:off x="7252455" y="5735770"/>
            <a:ext cx="1034353" cy="733783"/>
          </a:xfrm>
          <a:prstGeom prst="flowChartPunchedTap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DE2FC4B3-94E5-41E9-B4F5-2B2765AA7D98}"/>
              </a:ext>
            </a:extLst>
          </p:cNvPr>
          <p:cNvSpPr/>
          <p:nvPr/>
        </p:nvSpPr>
        <p:spPr>
          <a:xfrm>
            <a:off x="2634984" y="5824728"/>
            <a:ext cx="1167973" cy="58030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D84E9-1263-4C21-9537-128D905FDB76}"/>
              </a:ext>
            </a:extLst>
          </p:cNvPr>
          <p:cNvSpPr txBox="1"/>
          <p:nvPr/>
        </p:nvSpPr>
        <p:spPr>
          <a:xfrm>
            <a:off x="2649702" y="4758927"/>
            <a:ext cx="116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Processor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CD7125-E2C1-458C-B283-E7DAB6116F73}"/>
              </a:ext>
            </a:extLst>
          </p:cNvPr>
          <p:cNvSpPr txBox="1"/>
          <p:nvPr/>
        </p:nvSpPr>
        <p:spPr>
          <a:xfrm>
            <a:off x="4578430" y="5253757"/>
            <a:ext cx="180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Our tool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5F73FA-C2A5-40DB-A69D-EA3D58CB76CC}"/>
              </a:ext>
            </a:extLst>
          </p:cNvPr>
          <p:cNvSpPr txBox="1"/>
          <p:nvPr/>
        </p:nvSpPr>
        <p:spPr>
          <a:xfrm>
            <a:off x="2417960" y="5917996"/>
            <a:ext cx="15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Property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546F78-84B9-476A-BA01-651A3E5883F9}"/>
              </a:ext>
            </a:extLst>
          </p:cNvPr>
          <p:cNvSpPr txBox="1"/>
          <p:nvPr/>
        </p:nvSpPr>
        <p:spPr>
          <a:xfrm>
            <a:off x="6991585" y="5917996"/>
            <a:ext cx="15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Buggy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94F572-D2BF-4D9A-A830-CA6C02BDE0FD}"/>
              </a:ext>
            </a:extLst>
          </p:cNvPr>
          <p:cNvSpPr txBox="1"/>
          <p:nvPr/>
        </p:nvSpPr>
        <p:spPr>
          <a:xfrm>
            <a:off x="6932676" y="4837045"/>
            <a:ext cx="15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Good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14A4538-269A-49AA-A32C-44E9130FC1B6}"/>
              </a:ext>
            </a:extLst>
          </p:cNvPr>
          <p:cNvSpPr/>
          <p:nvPr/>
        </p:nvSpPr>
        <p:spPr>
          <a:xfrm rot="1110097">
            <a:off x="3984681" y="4936206"/>
            <a:ext cx="393084" cy="2624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6869F4-0FEB-454F-9CD7-28D9BB4B22CB}"/>
              </a:ext>
            </a:extLst>
          </p:cNvPr>
          <p:cNvSpPr/>
          <p:nvPr/>
        </p:nvSpPr>
        <p:spPr>
          <a:xfrm rot="20316009">
            <a:off x="3984681" y="5884310"/>
            <a:ext cx="393084" cy="2624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6EEFB8-341E-4F54-BAFC-8F20ADD1F494}"/>
              </a:ext>
            </a:extLst>
          </p:cNvPr>
          <p:cNvSpPr/>
          <p:nvPr/>
        </p:nvSpPr>
        <p:spPr>
          <a:xfrm rot="20296861">
            <a:off x="6622868" y="4936205"/>
            <a:ext cx="393084" cy="2624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A1322D0-E5B3-482E-8384-556EBF7F839F}"/>
              </a:ext>
            </a:extLst>
          </p:cNvPr>
          <p:cNvSpPr/>
          <p:nvPr/>
        </p:nvSpPr>
        <p:spPr>
          <a:xfrm rot="1110097">
            <a:off x="6581709" y="5944091"/>
            <a:ext cx="393084" cy="2624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7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D3CB-DB64-42D5-B956-D2069160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216A5-7705-41FE-B328-66D4D7AA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2D0D-74BD-4BAE-AA1D-1897A46A2A39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E47EC8-8A64-4191-8478-B5C15D374290}"/>
              </a:ext>
            </a:extLst>
          </p:cNvPr>
          <p:cNvSpPr txBox="1">
            <a:spLocks/>
          </p:cNvSpPr>
          <p:nvPr/>
        </p:nvSpPr>
        <p:spPr>
          <a:xfrm>
            <a:off x="838200" y="2000570"/>
            <a:ext cx="11049000" cy="449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Our tool can find deep bugs faster than best-known prior method.</a:t>
            </a:r>
          </a:p>
          <a:p>
            <a:r>
              <a:rPr lang="en-US" sz="2400" dirty="0"/>
              <a:t>Hardware designers can save time by using our tool to verify their designs.</a:t>
            </a:r>
          </a:p>
          <a:p>
            <a:r>
              <a:rPr lang="en-US" sz="2400" dirty="0"/>
              <a:t>Safer processors verified by our tool will be available to the world.</a:t>
            </a:r>
          </a:p>
          <a:p>
            <a:endParaRPr lang="en-US" sz="24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9122473-EDC5-4908-BA16-45846024F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894731"/>
              </p:ext>
            </p:extLst>
          </p:nvPr>
        </p:nvGraphicFramePr>
        <p:xfrm>
          <a:off x="963919" y="4069237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7036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43114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99171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Our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Best-known prior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3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Shallow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18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Deep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4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87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092C7F-B047-4624-BD31-CB0E7BA1BB73}"/>
              </a:ext>
            </a:extLst>
          </p:cNvPr>
          <p:cNvSpPr txBox="1"/>
          <p:nvPr/>
        </p:nvSpPr>
        <p:spPr>
          <a:xfrm>
            <a:off x="838200" y="5320523"/>
            <a:ext cx="864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1: an average-time comparison between our tool and the best-known prior method.</a:t>
            </a:r>
          </a:p>
        </p:txBody>
      </p:sp>
    </p:spTree>
    <p:extLst>
      <p:ext uri="{BB962C8B-B14F-4D97-AF65-F5344CB8AC3E}">
        <p14:creationId xmlns:p14="http://schemas.microsoft.com/office/powerpoint/2010/main" val="287137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271</Words>
  <Application>Microsoft Office PowerPoint</Application>
  <PresentationFormat>Widescreen</PresentationFormat>
  <Paragraphs>43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Automatically Finding Hardware Vulnerabilities</vt:lpstr>
      <vt:lpstr>Research Question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Yippelia: Automatically Finding Hardware Vulnerabilities</dc:title>
  <dc:creator>Martin Meng</dc:creator>
  <cp:lastModifiedBy>Martin Meng</cp:lastModifiedBy>
  <cp:revision>14</cp:revision>
  <dcterms:created xsi:type="dcterms:W3CDTF">2020-08-27T21:36:03Z</dcterms:created>
  <dcterms:modified xsi:type="dcterms:W3CDTF">2020-08-28T02:16:52Z</dcterms:modified>
</cp:coreProperties>
</file>