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4F90D-C8BF-4AAF-B917-4F62DACE2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es-ES" dirty="0"/>
              <a:t>Trabajo Práctico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DBD11-5A62-44E7-9722-828B8A0B0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367" y="1954212"/>
            <a:ext cx="6568752" cy="426930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dirty="0">
                <a:solidFill>
                  <a:schemeClr val="tx1"/>
                </a:solidFill>
              </a:rPr>
              <a:t>Alumnos: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1"/>
                </a:solidFill>
              </a:rPr>
              <a:t>Martin Molina</a:t>
            </a:r>
            <a:endParaRPr lang="es-ES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1"/>
                </a:solidFill>
              </a:rPr>
              <a:t>Bruno </a:t>
            </a:r>
            <a:r>
              <a:rPr lang="es-AR" dirty="0" err="1">
                <a:solidFill>
                  <a:schemeClr val="tx1"/>
                </a:solidFill>
              </a:rPr>
              <a:t>Mele</a:t>
            </a:r>
            <a:endParaRPr lang="es-ES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tx1"/>
                </a:solidFill>
              </a:rPr>
              <a:t>Agustin</a:t>
            </a:r>
            <a:r>
              <a:rPr lang="es-AR" dirty="0">
                <a:solidFill>
                  <a:schemeClr val="tx1"/>
                </a:solidFill>
              </a:rPr>
              <a:t> Martínez</a:t>
            </a:r>
            <a:endParaRPr lang="es-ES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tx1"/>
                </a:solidFill>
              </a:rPr>
              <a:t>Andres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Meshler</a:t>
            </a:r>
            <a:endParaRPr lang="es-ES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tx1"/>
                </a:solidFill>
              </a:rPr>
              <a:t>Ayelen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Masseroni</a:t>
            </a:r>
            <a:endParaRPr lang="es-ES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tx1"/>
                </a:solidFill>
              </a:rPr>
              <a:t>Agustin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Martilotta</a:t>
            </a:r>
            <a:endParaRPr lang="es-AR" dirty="0">
              <a:solidFill>
                <a:schemeClr val="tx1"/>
              </a:solidFill>
            </a:endParaRPr>
          </a:p>
          <a:p>
            <a:pPr lvl="0" algn="r"/>
            <a:r>
              <a:rPr lang="es-AR" dirty="0">
                <a:solidFill>
                  <a:schemeClr val="tx1"/>
                </a:solidFill>
              </a:rPr>
              <a:t>Comisión 17</a:t>
            </a:r>
          </a:p>
          <a:p>
            <a:pPr lvl="0" algn="r"/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Presentación del Trabajo Integrador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Aplicación</a:t>
            </a:r>
            <a:r>
              <a:rPr dirty="0"/>
              <a:t> </a:t>
            </a:r>
            <a:r>
              <a:rPr dirty="0" err="1"/>
              <a:t>conjunta</a:t>
            </a:r>
            <a:r>
              <a:rPr dirty="0"/>
              <a:t> de </a:t>
            </a:r>
            <a:r>
              <a:rPr dirty="0" err="1"/>
              <a:t>contenidos</a:t>
            </a:r>
            <a:r>
              <a:rPr dirty="0"/>
              <a:t> de </a:t>
            </a:r>
            <a:r>
              <a:rPr dirty="0" err="1"/>
              <a:t>Matemática</a:t>
            </a:r>
            <a:r>
              <a:rPr dirty="0"/>
              <a:t> y </a:t>
            </a:r>
            <a:r>
              <a:rPr dirty="0" err="1"/>
              <a:t>Programación</a:t>
            </a:r>
            <a:r>
              <a:rPr dirty="0"/>
              <a:t> I.</a:t>
            </a:r>
          </a:p>
          <a:p>
            <a:r>
              <a:rPr dirty="0"/>
              <a:t>Desarrollo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grupo</a:t>
            </a:r>
            <a:r>
              <a:rPr dirty="0"/>
              <a:t>: </a:t>
            </a:r>
            <a:r>
              <a:rPr dirty="0" err="1"/>
              <a:t>operaciones</a:t>
            </a:r>
            <a:r>
              <a:rPr dirty="0"/>
              <a:t> </a:t>
            </a:r>
            <a:r>
              <a:rPr dirty="0" err="1"/>
              <a:t>matemáticas</a:t>
            </a:r>
            <a:r>
              <a:rPr dirty="0"/>
              <a:t> + </a:t>
            </a:r>
            <a:r>
              <a:rPr dirty="0" err="1"/>
              <a:t>implementación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Python.</a:t>
            </a:r>
          </a:p>
          <a:p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vincular</a:t>
            </a:r>
            <a:r>
              <a:rPr dirty="0"/>
              <a:t> la </a:t>
            </a:r>
            <a:r>
              <a:rPr dirty="0" err="1"/>
              <a:t>lógica</a:t>
            </a:r>
            <a:r>
              <a:rPr dirty="0"/>
              <a:t> </a:t>
            </a:r>
            <a:r>
              <a:rPr dirty="0" err="1"/>
              <a:t>matemática</a:t>
            </a:r>
            <a:r>
              <a:rPr dirty="0"/>
              <a:t> con la </a:t>
            </a:r>
            <a:r>
              <a:rPr dirty="0" err="1"/>
              <a:t>programación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Conjuntos numéricos y operaciones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 </a:t>
            </a:r>
            <a:r>
              <a:rPr dirty="0" err="1"/>
              <a:t>extrajeron</a:t>
            </a:r>
            <a:r>
              <a:rPr dirty="0"/>
              <a:t> los </a:t>
            </a:r>
            <a:r>
              <a:rPr dirty="0" err="1"/>
              <a:t>dígitos</a:t>
            </a:r>
            <a:r>
              <a:rPr dirty="0"/>
              <a:t> </a:t>
            </a:r>
            <a:r>
              <a:rPr dirty="0" err="1"/>
              <a:t>únicos</a:t>
            </a:r>
            <a:r>
              <a:rPr dirty="0"/>
              <a:t> de los DNIs de los 6 </a:t>
            </a:r>
            <a:r>
              <a:rPr dirty="0" err="1"/>
              <a:t>integrantes</a:t>
            </a:r>
            <a:r>
              <a:rPr dirty="0"/>
              <a:t>.</a:t>
            </a:r>
          </a:p>
          <a:p>
            <a:r>
              <a:rPr dirty="0"/>
              <a:t>Se </a:t>
            </a:r>
            <a:r>
              <a:rPr dirty="0" err="1"/>
              <a:t>realizaron</a:t>
            </a:r>
            <a:r>
              <a:rPr dirty="0"/>
              <a:t> </a:t>
            </a:r>
            <a:r>
              <a:rPr dirty="0" err="1"/>
              <a:t>operaciones</a:t>
            </a:r>
            <a:r>
              <a:rPr dirty="0"/>
              <a:t> entre conjuntos: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s-ES" dirty="0"/>
              <a:t>	</a:t>
            </a:r>
            <a:r>
              <a:rPr dirty="0"/>
              <a:t>- Unión (∪), </a:t>
            </a:r>
            <a:r>
              <a:rPr dirty="0" err="1"/>
              <a:t>Intersección</a:t>
            </a:r>
            <a:r>
              <a:rPr dirty="0"/>
              <a:t> (∩), </a:t>
            </a:r>
            <a:r>
              <a:rPr dirty="0" err="1"/>
              <a:t>Diferencia</a:t>
            </a:r>
            <a:r>
              <a:rPr dirty="0"/>
              <a:t> (−), </a:t>
            </a:r>
            <a:r>
              <a:rPr lang="es-ES" dirty="0"/>
              <a:t>	</a:t>
            </a:r>
            <a:r>
              <a:rPr dirty="0" err="1"/>
              <a:t>Diferencia</a:t>
            </a:r>
            <a:r>
              <a:rPr dirty="0"/>
              <a:t> </a:t>
            </a:r>
            <a:r>
              <a:rPr dirty="0" err="1"/>
              <a:t>simétrica</a:t>
            </a:r>
            <a:r>
              <a:rPr dirty="0"/>
              <a:t> (△).</a:t>
            </a:r>
          </a:p>
          <a:p>
            <a:r>
              <a:rPr dirty="0"/>
              <a:t>Conjuntos A </a:t>
            </a:r>
            <a:r>
              <a:rPr dirty="0" err="1"/>
              <a:t>a</a:t>
            </a:r>
            <a:r>
              <a:rPr dirty="0"/>
              <a:t> F </a:t>
            </a:r>
            <a:r>
              <a:rPr dirty="0" err="1"/>
              <a:t>según</a:t>
            </a:r>
            <a:r>
              <a:rPr dirty="0"/>
              <a:t> los DNIs.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Visualización gráfica de relaciones entre conjuntos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Diagramas</a:t>
            </a:r>
            <a:r>
              <a:rPr dirty="0"/>
              <a:t> </a:t>
            </a:r>
            <a:r>
              <a:rPr dirty="0" err="1"/>
              <a:t>ilustran</a:t>
            </a:r>
            <a:r>
              <a:rPr dirty="0"/>
              <a:t> </a:t>
            </a:r>
            <a:r>
              <a:rPr dirty="0" err="1"/>
              <a:t>relaciones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intersección</a:t>
            </a:r>
            <a:r>
              <a:rPr dirty="0"/>
              <a:t> y </a:t>
            </a:r>
            <a:r>
              <a:rPr dirty="0" err="1"/>
              <a:t>diferencia</a:t>
            </a:r>
            <a:r>
              <a:rPr dirty="0"/>
              <a:t>.</a:t>
            </a:r>
          </a:p>
          <a:p>
            <a:r>
              <a:rPr dirty="0"/>
              <a:t>Se </a:t>
            </a:r>
            <a:r>
              <a:rPr dirty="0" err="1"/>
              <a:t>analizan</a:t>
            </a:r>
            <a:r>
              <a:rPr dirty="0"/>
              <a:t> pares </a:t>
            </a:r>
            <a:r>
              <a:rPr dirty="0" err="1"/>
              <a:t>como</a:t>
            </a:r>
            <a:r>
              <a:rPr dirty="0"/>
              <a:t> A ∩ B, A ∩ C, etc.</a:t>
            </a:r>
          </a:p>
          <a:p>
            <a:r>
              <a:rPr dirty="0" err="1"/>
              <a:t>Complementan</a:t>
            </a:r>
            <a:r>
              <a:rPr dirty="0"/>
              <a:t> el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lógico-matemático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Persona 1 – Operaciones básicas con DNIs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Presentación</a:t>
            </a:r>
            <a:r>
              <a:rPr dirty="0"/>
              <a:t> y </a:t>
            </a:r>
            <a:r>
              <a:rPr dirty="0" err="1"/>
              <a:t>carga</a:t>
            </a:r>
            <a:r>
              <a:rPr dirty="0"/>
              <a:t> de los DNIs.</a:t>
            </a:r>
          </a:p>
          <a:p>
            <a:pPr algn="ctr"/>
            <a:r>
              <a:rPr dirty="0" err="1"/>
              <a:t>Generación</a:t>
            </a:r>
            <a:r>
              <a:rPr dirty="0"/>
              <a:t> de conjuntos </a:t>
            </a:r>
            <a:r>
              <a:rPr dirty="0" err="1"/>
              <a:t>únicos</a:t>
            </a:r>
            <a:r>
              <a:rPr dirty="0"/>
              <a:t> de </a:t>
            </a:r>
            <a:r>
              <a:rPr dirty="0" err="1"/>
              <a:t>dígitos</a:t>
            </a:r>
            <a:r>
              <a:rPr dirty="0"/>
              <a:t> por persona.</a:t>
            </a:r>
          </a:p>
          <a:p>
            <a:r>
              <a:rPr dirty="0" err="1"/>
              <a:t>Funciones</a:t>
            </a:r>
            <a:r>
              <a:rPr dirty="0"/>
              <a:t> </a:t>
            </a:r>
            <a:r>
              <a:rPr dirty="0" err="1"/>
              <a:t>implementadas</a:t>
            </a:r>
            <a:r>
              <a:rPr dirty="0"/>
              <a:t>:</a:t>
            </a:r>
          </a:p>
          <a:p>
            <a:pPr lvl="1"/>
            <a:r>
              <a:rPr dirty="0" err="1"/>
              <a:t>union_conjuntos</a:t>
            </a:r>
            <a:endParaRPr dirty="0"/>
          </a:p>
          <a:p>
            <a:pPr lvl="1"/>
            <a:r>
              <a:rPr dirty="0" err="1"/>
              <a:t>interseccion_conjuntos</a:t>
            </a:r>
            <a:endParaRPr dirty="0"/>
          </a:p>
          <a:p>
            <a:pPr lvl="1"/>
            <a:r>
              <a:rPr dirty="0" err="1"/>
              <a:t>diferencia_entre_pares</a:t>
            </a:r>
            <a:endParaRPr dirty="0"/>
          </a:p>
          <a:p>
            <a:pPr lvl="1"/>
            <a:r>
              <a:rPr dirty="0" err="1"/>
              <a:t>diferencia_simetrica</a:t>
            </a:r>
            <a:endParaRPr dirty="0"/>
          </a:p>
          <a:p>
            <a:r>
              <a:rPr dirty="0"/>
              <a:t>🔸 </a:t>
            </a:r>
            <a:r>
              <a:rPr dirty="0" err="1"/>
              <a:t>Explicación</a:t>
            </a:r>
            <a:r>
              <a:rPr dirty="0"/>
              <a:t> de los </a:t>
            </a:r>
            <a:r>
              <a:rPr dirty="0" err="1"/>
              <a:t>conceptos</a:t>
            </a:r>
            <a:r>
              <a:rPr dirty="0"/>
              <a:t> </a:t>
            </a:r>
            <a:r>
              <a:rPr dirty="0" err="1"/>
              <a:t>matemáticos</a:t>
            </a:r>
            <a:r>
              <a:rPr dirty="0"/>
              <a:t> </a:t>
            </a:r>
            <a:r>
              <a:rPr dirty="0" err="1"/>
              <a:t>aplicados</a:t>
            </a:r>
            <a:r>
              <a:rPr dirty="0"/>
              <a:t> a los DNIs.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Persona 2 – Análisis de frecuencias y suma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contar_frecuencia_dni</a:t>
            </a:r>
            <a:r>
              <a:rPr dirty="0"/>
              <a:t>: </a:t>
            </a:r>
            <a:r>
              <a:rPr dirty="0" err="1"/>
              <a:t>cuenta</a:t>
            </a:r>
            <a:r>
              <a:rPr dirty="0"/>
              <a:t> </a:t>
            </a:r>
            <a:r>
              <a:rPr dirty="0" err="1"/>
              <a:t>repeticiones</a:t>
            </a:r>
            <a:r>
              <a:rPr dirty="0"/>
              <a:t> de </a:t>
            </a:r>
            <a:r>
              <a:rPr dirty="0" err="1"/>
              <a:t>dígitos</a:t>
            </a:r>
            <a:r>
              <a:rPr dirty="0"/>
              <a:t>.</a:t>
            </a:r>
          </a:p>
          <a:p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suma_digitos_dni</a:t>
            </a:r>
            <a:r>
              <a:rPr dirty="0"/>
              <a:t>: </a:t>
            </a:r>
            <a:r>
              <a:rPr dirty="0" err="1"/>
              <a:t>suma</a:t>
            </a:r>
            <a:r>
              <a:rPr dirty="0"/>
              <a:t> total de </a:t>
            </a:r>
            <a:r>
              <a:rPr dirty="0" err="1"/>
              <a:t>cada</a:t>
            </a:r>
            <a:r>
              <a:rPr dirty="0"/>
              <a:t> DNI.</a:t>
            </a:r>
          </a:p>
          <a:p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digitos_compartidos</a:t>
            </a:r>
            <a:r>
              <a:rPr dirty="0"/>
              <a:t>: </a:t>
            </a:r>
            <a:r>
              <a:rPr dirty="0" err="1"/>
              <a:t>detecta</a:t>
            </a:r>
            <a:r>
              <a:rPr dirty="0"/>
              <a:t> </a:t>
            </a:r>
            <a:r>
              <a:rPr dirty="0" err="1"/>
              <a:t>dígitos</a:t>
            </a:r>
            <a:r>
              <a:rPr dirty="0"/>
              <a:t> </a:t>
            </a:r>
            <a:r>
              <a:rPr dirty="0" err="1"/>
              <a:t>presentes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los DNIs.</a:t>
            </a:r>
          </a:p>
          <a:p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diversidad_numerica_alta</a:t>
            </a:r>
            <a:r>
              <a:rPr dirty="0"/>
              <a:t>: </a:t>
            </a:r>
            <a:r>
              <a:rPr dirty="0" err="1"/>
              <a:t>mide</a:t>
            </a:r>
            <a:r>
              <a:rPr dirty="0"/>
              <a:t> </a:t>
            </a:r>
            <a:r>
              <a:rPr dirty="0" err="1"/>
              <a:t>diversidad</a:t>
            </a:r>
            <a:r>
              <a:rPr dirty="0"/>
              <a:t> de los conjuntos.</a:t>
            </a:r>
          </a:p>
          <a:p>
            <a:r>
              <a:rPr dirty="0"/>
              <a:t>🔸 Se </a:t>
            </a:r>
            <a:r>
              <a:rPr dirty="0" err="1"/>
              <a:t>identifican</a:t>
            </a:r>
            <a:r>
              <a:rPr dirty="0"/>
              <a:t> </a:t>
            </a:r>
            <a:r>
              <a:rPr dirty="0" err="1"/>
              <a:t>patrones</a:t>
            </a:r>
            <a:r>
              <a:rPr dirty="0"/>
              <a:t> y </a:t>
            </a:r>
            <a:r>
              <a:rPr dirty="0" err="1"/>
              <a:t>coincidencias</a:t>
            </a:r>
            <a:r>
              <a:rPr dirty="0"/>
              <a:t> </a:t>
            </a:r>
            <a:r>
              <a:rPr dirty="0" err="1"/>
              <a:t>numéricas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 3 – Años de nacimiento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Diccionario</a:t>
            </a:r>
            <a:r>
              <a:rPr dirty="0"/>
              <a:t> con </a:t>
            </a:r>
            <a:r>
              <a:rPr dirty="0" err="1"/>
              <a:t>año</a:t>
            </a:r>
            <a:r>
              <a:rPr dirty="0"/>
              <a:t> de </a:t>
            </a:r>
            <a:r>
              <a:rPr dirty="0" err="1"/>
              <a:t>nacimiento</a:t>
            </a:r>
            <a:r>
              <a:rPr dirty="0"/>
              <a:t> por </a:t>
            </a:r>
            <a:r>
              <a:rPr dirty="0" err="1"/>
              <a:t>integrante</a:t>
            </a:r>
            <a:r>
              <a:rPr dirty="0"/>
              <a:t>.</a:t>
            </a:r>
          </a:p>
          <a:p>
            <a:r>
              <a:rPr dirty="0" err="1"/>
              <a:t>Conteo</a:t>
            </a:r>
            <a:r>
              <a:rPr dirty="0"/>
              <a:t> de </a:t>
            </a:r>
            <a:r>
              <a:rPr dirty="0" err="1"/>
              <a:t>años</a:t>
            </a:r>
            <a:r>
              <a:rPr dirty="0"/>
              <a:t> pares e </a:t>
            </a:r>
            <a:r>
              <a:rPr dirty="0" err="1"/>
              <a:t>impares</a:t>
            </a:r>
            <a:r>
              <a:rPr dirty="0"/>
              <a:t>.</a:t>
            </a:r>
          </a:p>
          <a:p>
            <a:r>
              <a:rPr dirty="0" err="1"/>
              <a:t>Clasificación</a:t>
            </a:r>
            <a:r>
              <a:rPr dirty="0"/>
              <a:t>: Grupo 'Z'(</a:t>
            </a:r>
            <a:r>
              <a:rPr dirty="0" err="1"/>
              <a:t>previo</a:t>
            </a:r>
            <a:r>
              <a:rPr dirty="0"/>
              <a:t> a 2000)</a:t>
            </a:r>
            <a:r>
              <a:rPr lang="es-ES" dirty="0"/>
              <a:t> vs 'Old </a:t>
            </a:r>
            <a:r>
              <a:rPr lang="es-ES" dirty="0" err="1"/>
              <a:t>School</a:t>
            </a:r>
            <a:r>
              <a:rPr lang="es-ES" dirty="0"/>
              <a:t>'</a:t>
            </a:r>
            <a:r>
              <a:rPr dirty="0"/>
              <a:t>.</a:t>
            </a:r>
          </a:p>
          <a:p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es_bisiesto</a:t>
            </a:r>
            <a:r>
              <a:rPr dirty="0"/>
              <a:t>: </a:t>
            </a:r>
            <a:r>
              <a:rPr dirty="0" err="1"/>
              <a:t>chequeo</a:t>
            </a:r>
            <a:r>
              <a:rPr dirty="0"/>
              <a:t> de </a:t>
            </a:r>
            <a:r>
              <a:rPr dirty="0" err="1"/>
              <a:t>años</a:t>
            </a:r>
            <a:r>
              <a:rPr dirty="0"/>
              <a:t> </a:t>
            </a:r>
            <a:r>
              <a:rPr dirty="0" err="1"/>
              <a:t>bisiestos</a:t>
            </a:r>
            <a:r>
              <a:rPr dirty="0"/>
              <a:t>.</a:t>
            </a:r>
          </a:p>
          <a:p>
            <a:r>
              <a:rPr dirty="0"/>
              <a:t>🔸 Se </a:t>
            </a:r>
            <a:r>
              <a:rPr dirty="0" err="1"/>
              <a:t>aplican</a:t>
            </a:r>
            <a:r>
              <a:rPr dirty="0"/>
              <a:t> </a:t>
            </a:r>
            <a:r>
              <a:rPr dirty="0" err="1"/>
              <a:t>estructuras</a:t>
            </a:r>
            <a:r>
              <a:rPr dirty="0"/>
              <a:t> </a:t>
            </a:r>
            <a:r>
              <a:rPr dirty="0" err="1"/>
              <a:t>condicionales</a:t>
            </a:r>
            <a:r>
              <a:rPr dirty="0"/>
              <a:t> y </a:t>
            </a:r>
            <a:r>
              <a:rPr dirty="0" err="1"/>
              <a:t>repetitivas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Persona 4 – </a:t>
            </a:r>
            <a:r>
              <a:rPr dirty="0" err="1"/>
              <a:t>Edades</a:t>
            </a:r>
            <a:r>
              <a:rPr dirty="0"/>
              <a:t> y </a:t>
            </a:r>
            <a:r>
              <a:rPr dirty="0" err="1"/>
              <a:t>producto</a:t>
            </a:r>
            <a:r>
              <a:rPr dirty="0"/>
              <a:t> </a:t>
            </a:r>
            <a:r>
              <a:rPr dirty="0" err="1"/>
              <a:t>cartesiano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Cálculo</a:t>
            </a:r>
            <a:r>
              <a:rPr dirty="0"/>
              <a:t> de </a:t>
            </a:r>
            <a:r>
              <a:rPr dirty="0" err="1"/>
              <a:t>edad</a:t>
            </a:r>
            <a:r>
              <a:rPr dirty="0"/>
              <a:t> actual </a:t>
            </a:r>
            <a:r>
              <a:rPr dirty="0" err="1"/>
              <a:t>en</a:t>
            </a:r>
            <a:r>
              <a:rPr dirty="0"/>
              <a:t> base al </a:t>
            </a:r>
            <a:r>
              <a:rPr dirty="0" err="1"/>
              <a:t>año</a:t>
            </a:r>
            <a:r>
              <a:rPr dirty="0"/>
              <a:t> de </a:t>
            </a:r>
            <a:r>
              <a:rPr dirty="0" err="1"/>
              <a:t>nacimiento</a:t>
            </a:r>
            <a:r>
              <a:rPr dirty="0"/>
              <a:t>.</a:t>
            </a:r>
          </a:p>
          <a:p>
            <a:r>
              <a:rPr dirty="0" err="1"/>
              <a:t>Producto</a:t>
            </a:r>
            <a:r>
              <a:rPr dirty="0"/>
              <a:t> </a:t>
            </a:r>
            <a:r>
              <a:rPr dirty="0" err="1"/>
              <a:t>cartesiano</a:t>
            </a:r>
            <a:r>
              <a:rPr dirty="0"/>
              <a:t>: </a:t>
            </a:r>
            <a:r>
              <a:rPr dirty="0" err="1"/>
              <a:t>relaciona</a:t>
            </a:r>
            <a:r>
              <a:rPr dirty="0"/>
              <a:t> </a:t>
            </a:r>
            <a:r>
              <a:rPr dirty="0" err="1"/>
              <a:t>año</a:t>
            </a:r>
            <a:r>
              <a:rPr dirty="0"/>
              <a:t> ↔ </a:t>
            </a:r>
            <a:r>
              <a:rPr dirty="0" err="1"/>
              <a:t>edad</a:t>
            </a:r>
            <a:r>
              <a:rPr dirty="0"/>
              <a:t>.</a:t>
            </a:r>
          </a:p>
          <a:p>
            <a:r>
              <a:rPr dirty="0" err="1"/>
              <a:t>Impresión</a:t>
            </a:r>
            <a:r>
              <a:rPr dirty="0"/>
              <a:t> y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resultados</a:t>
            </a:r>
            <a:r>
              <a:rPr dirty="0"/>
              <a:t>.</a:t>
            </a:r>
          </a:p>
          <a:p>
            <a:r>
              <a:rPr dirty="0"/>
              <a:t>🔸 </a:t>
            </a:r>
            <a:r>
              <a:rPr dirty="0" err="1"/>
              <a:t>Lógica</a:t>
            </a:r>
            <a:r>
              <a:rPr dirty="0"/>
              <a:t> </a:t>
            </a:r>
            <a:r>
              <a:rPr dirty="0" err="1"/>
              <a:t>matemática</a:t>
            </a:r>
            <a:r>
              <a:rPr dirty="0"/>
              <a:t> </a:t>
            </a:r>
            <a:r>
              <a:rPr dirty="0" err="1"/>
              <a:t>aplicada</a:t>
            </a:r>
            <a:r>
              <a:rPr dirty="0"/>
              <a:t> a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reales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3520-AB44-42BE-B27B-EED40F64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4C62E-C716-4CAA-B71B-BFEDD773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Consolidación de conocimientos matemáticos y programación lógica.</a:t>
            </a:r>
          </a:p>
          <a:p>
            <a:r>
              <a:rPr lang="es-ES" dirty="0"/>
              <a:t>Aplicación práctica con Python para verificar condiciones.</a:t>
            </a:r>
          </a:p>
          <a:p>
            <a:r>
              <a:rPr lang="es-ES" dirty="0"/>
              <a:t>Trabajo colaborativo potenció la comprensión del tema.</a:t>
            </a:r>
          </a:p>
          <a:p>
            <a:r>
              <a:rPr lang="es-ES" dirty="0"/>
              <a:t>Fortalecimiento de la lógica, análisis y resolución en grupo.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83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388</Words>
  <Application>Microsoft Office PowerPoint</Application>
  <PresentationFormat>Presentación en pantalla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Trabajo Práctico Conjuntos</vt:lpstr>
      <vt:lpstr>Presentación del Trabajo Integrador</vt:lpstr>
      <vt:lpstr>Conjuntos numéricos y operaciones</vt:lpstr>
      <vt:lpstr>Visualización gráfica de relaciones entre conjuntos</vt:lpstr>
      <vt:lpstr>Persona 1 – Operaciones básicas con DNIs</vt:lpstr>
      <vt:lpstr>Persona 2 – Análisis de frecuencias y suma</vt:lpstr>
      <vt:lpstr>Persona 3 – Años de nacimiento</vt:lpstr>
      <vt:lpstr>Persona 4 – Edades y producto cartesiano</vt:lpstr>
      <vt:lpstr>Conclusiones del trabajo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integrador Matemática II</dc:title>
  <dc:subject/>
  <dc:creator/>
  <cp:keywords/>
  <dc:description>generated using python-pptx</dc:description>
  <cp:lastModifiedBy>Administrador</cp:lastModifiedBy>
  <cp:revision>10</cp:revision>
  <dcterms:created xsi:type="dcterms:W3CDTF">2013-01-27T09:14:16Z</dcterms:created>
  <dcterms:modified xsi:type="dcterms:W3CDTF">2025-06-11T22:33:19Z</dcterms:modified>
  <cp:category/>
</cp:coreProperties>
</file>