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2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 Black" panose="020B0604020202020204" charset="0"/>
      <p:bold r:id="rId12"/>
      <p:boldItalic r:id="rId13"/>
    </p:embeddedFont>
    <p:embeddedFont>
      <p:font typeface="Roboto Medium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9057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 err="1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Trabajo</a:t>
            </a:r>
            <a:r>
              <a:rPr lang="en-US" sz="44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US" sz="4400" dirty="0" err="1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Práctico</a:t>
            </a:r>
            <a:r>
              <a:rPr lang="en-US" sz="44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: </a:t>
            </a:r>
            <a:r>
              <a:rPr lang="en-US" sz="4400" dirty="0" err="1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Virtualización</a:t>
            </a:r>
            <a:r>
              <a:rPr lang="en-US" sz="44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 y </a:t>
            </a:r>
            <a:r>
              <a:rPr lang="en-US" sz="4400" dirty="0" err="1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Programación</a:t>
            </a:r>
            <a:r>
              <a:rPr lang="en-US" sz="44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 con Python</a:t>
            </a:r>
            <a:endParaRPr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3151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dirty="0" err="1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Alumnos</a:t>
            </a:r>
            <a:r>
              <a:rPr lang="en-US" dirty="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: Molina Martín, </a:t>
            </a:r>
            <a:r>
              <a:rPr lang="en-US" dirty="0" err="1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Meshler</a:t>
            </a:r>
            <a:r>
              <a:rPr lang="en-US" dirty="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 Andrés</a:t>
            </a:r>
            <a:endParaRPr dirty="0">
              <a:solidFill>
                <a:srgbClr val="F3F3F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dirty="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Materia: </a:t>
            </a:r>
            <a:r>
              <a:rPr lang="en-US" dirty="0" err="1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Arquitectura</a:t>
            </a:r>
            <a:r>
              <a:rPr lang="en-US" dirty="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 y </a:t>
            </a:r>
            <a:r>
              <a:rPr lang="en-US" dirty="0" err="1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Sistemas</a:t>
            </a:r>
            <a:r>
              <a:rPr lang="en-US" dirty="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-US" dirty="0" err="1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Operativos</a:t>
            </a:r>
            <a:endParaRPr dirty="0">
              <a:solidFill>
                <a:srgbClr val="F3F3F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dirty="0" err="1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Profesor</a:t>
            </a:r>
            <a:r>
              <a:rPr lang="en-US" dirty="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: Ariel </a:t>
            </a:r>
            <a:r>
              <a:rPr lang="en-US" dirty="0" err="1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Enferrel</a:t>
            </a:r>
            <a:endParaRPr dirty="0">
              <a:solidFill>
                <a:srgbClr val="F3F3F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dirty="0" err="1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Fecha</a:t>
            </a:r>
            <a:r>
              <a:rPr lang="en-US" dirty="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 de </a:t>
            </a:r>
            <a:r>
              <a:rPr lang="en-US" dirty="0" err="1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Entrega</a:t>
            </a:r>
            <a:r>
              <a:rPr lang="en-US" dirty="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: 5 de Junio de 2025</a:t>
            </a:r>
            <a:endParaRPr dirty="0">
              <a:solidFill>
                <a:srgbClr val="F3F3F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Introducción</a:t>
            </a:r>
            <a:endParaRPr sz="50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2080250"/>
            <a:ext cx="8229600" cy="3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0">
              <a:spcBef>
                <a:spcPts val="0"/>
              </a:spcBef>
              <a:buNone/>
            </a:pPr>
            <a:r>
              <a:rPr lang="es-ES" dirty="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Este trabajo práctico integra conocimientos sobre virtualización y programación.</a:t>
            </a:r>
          </a:p>
          <a:p>
            <a:pPr marL="342900" lvl="0" indent="0">
              <a:spcBef>
                <a:spcPts val="0"/>
              </a:spcBef>
              <a:buNone/>
            </a:pPr>
            <a:r>
              <a:rPr lang="es-ES" dirty="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Utilizamos un hipervisor de tipo 2, Oracle VirtualBox, para crear una máquina virtual con Ubuntu Server, donde desarrollamos y ejecutamos una aplicación de consola en Python.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000" dirty="0" err="1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Desarollo</a:t>
            </a:r>
            <a:r>
              <a:rPr lang="en-US" sz="5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Práctico</a:t>
            </a:r>
            <a:endParaRPr sz="5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457200" y="2015412"/>
            <a:ext cx="8229600" cy="367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0">
              <a:spcBef>
                <a:spcPts val="0"/>
              </a:spcBef>
              <a:buNone/>
            </a:pPr>
            <a:r>
              <a:rPr lang="es-ES" dirty="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- Instalamos VirtualBox. </a:t>
            </a:r>
          </a:p>
          <a:p>
            <a:pPr marL="342900" lvl="0" indent="0">
              <a:spcBef>
                <a:spcPts val="0"/>
              </a:spcBef>
              <a:buNone/>
            </a:pPr>
            <a:r>
              <a:rPr lang="es-ES" dirty="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- Configuramos la máquina virtual con 2 GB de RAM, 2 </a:t>
            </a:r>
            <a:r>
              <a:rPr lang="es-ES" dirty="0" err="1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CPUs</a:t>
            </a:r>
            <a:r>
              <a:rPr lang="es-ES" dirty="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 y 20 GB de disco.</a:t>
            </a:r>
          </a:p>
          <a:p>
            <a:pPr marL="342900" indent="0">
              <a:spcBef>
                <a:spcPts val="0"/>
              </a:spcBef>
              <a:buNone/>
            </a:pPr>
            <a:r>
              <a:rPr lang="es-ES" dirty="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- Instalamos Ubuntu Server 24.04.2 LTS como SO en la maquina virtual.</a:t>
            </a:r>
          </a:p>
          <a:p>
            <a:pPr marL="342900" lvl="0" indent="0">
              <a:spcBef>
                <a:spcPts val="0"/>
              </a:spcBef>
              <a:buNone/>
            </a:pPr>
            <a:r>
              <a:rPr lang="es-ES" dirty="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- Instalamos Python 3.</a:t>
            </a:r>
          </a:p>
          <a:p>
            <a:pPr marL="342900" lvl="0" indent="0">
              <a:spcBef>
                <a:spcPts val="0"/>
              </a:spcBef>
              <a:buNone/>
            </a:pPr>
            <a:r>
              <a:rPr lang="es-ES" dirty="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- Desarrollamos un programa que convierte números entre bases: binaria, decimal, octal y hexadecimal.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Resultados Obtenidos</a:t>
            </a:r>
            <a:endParaRPr sz="50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>
              <a:spcBef>
                <a:spcPts val="0"/>
              </a:spcBef>
              <a:buNone/>
            </a:pPr>
            <a:r>
              <a:rPr lang="es-ES" dirty="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- Un entorno virtualizado estable y funcional.</a:t>
            </a:r>
          </a:p>
          <a:p>
            <a:pPr marL="342900" lvl="0" indent="0">
              <a:spcBef>
                <a:spcPts val="0"/>
              </a:spcBef>
              <a:buNone/>
            </a:pPr>
            <a:r>
              <a:rPr lang="es-ES" dirty="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- Una correcta ejecución, en la máquina virtual, del programa que desarrollamos.</a:t>
            </a:r>
          </a:p>
          <a:p>
            <a:pPr marL="342900" lvl="0" indent="0">
              <a:spcBef>
                <a:spcPts val="0"/>
              </a:spcBef>
              <a:buNone/>
            </a:pPr>
            <a:r>
              <a:rPr lang="es-ES" dirty="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- Documentamos cada paso con capturas de pantalla que presentamos en este trabajo práctico.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Conclusiones</a:t>
            </a:r>
            <a:endParaRPr sz="50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457200" y="17079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>
              <a:spcBef>
                <a:spcPts val="0"/>
              </a:spcBef>
              <a:buNone/>
            </a:pPr>
            <a:r>
              <a:rPr lang="es-ES" dirty="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La virtualización demostró ser una herramienta efectiva para crear entornos de desarrollo seguros.</a:t>
            </a:r>
          </a:p>
          <a:p>
            <a:pPr marL="342900" lvl="0" indent="0">
              <a:spcBef>
                <a:spcPts val="0"/>
              </a:spcBef>
              <a:buNone/>
            </a:pPr>
            <a:r>
              <a:rPr lang="es-ES" dirty="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Pudimos integrar teoría y práctica, para realizar la creación y configuración de una máquina virtual.</a:t>
            </a:r>
          </a:p>
          <a:p>
            <a:pPr marL="342900" lvl="0" indent="0">
              <a:spcBef>
                <a:spcPts val="0"/>
              </a:spcBef>
              <a:buNone/>
            </a:pPr>
            <a:r>
              <a:rPr lang="es-ES" dirty="0">
                <a:solidFill>
                  <a:srgbClr val="F3F3F3"/>
                </a:solidFill>
                <a:latin typeface="Roboto Medium"/>
                <a:ea typeface="Roboto Medium"/>
                <a:cs typeface="Roboto Medium"/>
                <a:sym typeface="Roboto Medium"/>
              </a:rPr>
              <a:t>El proyecto nos permitió aplicar los conocimientos adquiridos y trabajar en equipo.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221</Words>
  <Application>Microsoft Office PowerPoint</Application>
  <PresentationFormat>Presentación en pantalla (4:3)</PresentationFormat>
  <Paragraphs>22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Roboto Medium</vt:lpstr>
      <vt:lpstr>Roboto Black</vt:lpstr>
      <vt:lpstr>Calibri</vt:lpstr>
      <vt:lpstr>Arial</vt:lpstr>
      <vt:lpstr>Office Theme</vt:lpstr>
      <vt:lpstr>Trabajo Práctico: Virtualización y Programación con Python</vt:lpstr>
      <vt:lpstr>Introducción</vt:lpstr>
      <vt:lpstr>Desarollo Práctico</vt:lpstr>
      <vt:lpstr>Resultados Obtenidos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Práctico: Virtualización y Programación con Python</dc:title>
  <dc:creator>Administrador</dc:creator>
  <cp:lastModifiedBy>Administrador</cp:lastModifiedBy>
  <cp:revision>18</cp:revision>
  <dcterms:modified xsi:type="dcterms:W3CDTF">2025-06-04T23:04:10Z</dcterms:modified>
</cp:coreProperties>
</file>