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CAC7-C7D7-4318-BB02-ED2B958932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5900-DAB8-43DE-A1D4-16F5C62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CAC7-C7D7-4318-BB02-ED2B958932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5900-DAB8-43DE-A1D4-16F5C62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1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CAC7-C7D7-4318-BB02-ED2B958932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5900-DAB8-43DE-A1D4-16F5C62FCD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056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CAC7-C7D7-4318-BB02-ED2B958932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5900-DAB8-43DE-A1D4-16F5C62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91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CAC7-C7D7-4318-BB02-ED2B958932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5900-DAB8-43DE-A1D4-16F5C62FCD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955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CAC7-C7D7-4318-BB02-ED2B958932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5900-DAB8-43DE-A1D4-16F5C62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4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CAC7-C7D7-4318-BB02-ED2B958932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5900-DAB8-43DE-A1D4-16F5C62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6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CAC7-C7D7-4318-BB02-ED2B958932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5900-DAB8-43DE-A1D4-16F5C62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4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CAC7-C7D7-4318-BB02-ED2B958932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5900-DAB8-43DE-A1D4-16F5C62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CAC7-C7D7-4318-BB02-ED2B958932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5900-DAB8-43DE-A1D4-16F5C62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CAC7-C7D7-4318-BB02-ED2B958932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5900-DAB8-43DE-A1D4-16F5C62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0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CAC7-C7D7-4318-BB02-ED2B958932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5900-DAB8-43DE-A1D4-16F5C62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4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CAC7-C7D7-4318-BB02-ED2B958932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5900-DAB8-43DE-A1D4-16F5C62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7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CAC7-C7D7-4318-BB02-ED2B958932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5900-DAB8-43DE-A1D4-16F5C62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CAC7-C7D7-4318-BB02-ED2B958932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5900-DAB8-43DE-A1D4-16F5C62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8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CAC7-C7D7-4318-BB02-ED2B958932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5900-DAB8-43DE-A1D4-16F5C62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4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CAC7-C7D7-4318-BB02-ED2B958932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5C5900-DAB8-43DE-A1D4-16F5C62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8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F3BD-4278-47CA-BC60-D6ABC6A3F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GENDER-BASED VIOLENCE TWEET CLASSIFICATION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01203-62BA-49F5-8998-A70F95292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6</a:t>
            </a:r>
          </a:p>
          <a:p>
            <a:r>
              <a:rPr lang="en-US" dirty="0"/>
              <a:t>SECTOR: SOCIAL SAFETY</a:t>
            </a:r>
          </a:p>
        </p:txBody>
      </p:sp>
    </p:spTree>
    <p:extLst>
      <p:ext uri="{BB962C8B-B14F-4D97-AF65-F5344CB8AC3E}">
        <p14:creationId xmlns:p14="http://schemas.microsoft.com/office/powerpoint/2010/main" val="136884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27D3-A581-4B1A-98C0-F8D08C5B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5E67-7D22-43BE-B2F1-AAFB7B8C8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Problem</a:t>
            </a:r>
          </a:p>
          <a:p>
            <a:pPr marL="0" indent="0">
              <a:buNone/>
            </a:pPr>
            <a:r>
              <a:rPr lang="en-US" dirty="0"/>
              <a:t>	Gender-based Violence Tweet is a classification problem.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E7F12-B2DD-4FDA-B8E5-F5755BCDE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235" y="3243974"/>
            <a:ext cx="3334871" cy="24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8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C1F8-5830-455C-9F91-470900BF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2A78B-0834-485D-9CFA-E76E4303A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Title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Members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Problem Statement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Dataset Description (size, features, </a:t>
            </a:r>
            <a:r>
              <a:rPr lang="en-US" dirty="0" smtClean="0"/>
              <a:t>data types </a:t>
            </a:r>
            <a:r>
              <a:rPr lang="en-US" dirty="0"/>
              <a:t>and other details)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Anything based on your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6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4FA5-B030-4999-8FCF-8CC2C3CB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F42D7-31CE-4946-A26C-661A0D541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MBWANA SAID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ZAINABU O DAFTARI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TUMAINI A IBRAHIM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MARTIN CALVIN MSUYA</a:t>
            </a:r>
          </a:p>
        </p:txBody>
      </p:sp>
    </p:spTree>
    <p:extLst>
      <p:ext uri="{BB962C8B-B14F-4D97-AF65-F5344CB8AC3E}">
        <p14:creationId xmlns:p14="http://schemas.microsoft.com/office/powerpoint/2010/main" val="318365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D8FC-7E8C-4FE5-B7CA-B61ADAE0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D79CE4-3C93-4124-9D90-129D68970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65" y="1690688"/>
            <a:ext cx="4666129" cy="4571998"/>
          </a:xfrm>
        </p:spPr>
      </p:pic>
    </p:spTree>
    <p:extLst>
      <p:ext uri="{BB962C8B-B14F-4D97-AF65-F5344CB8AC3E}">
        <p14:creationId xmlns:p14="http://schemas.microsoft.com/office/powerpoint/2010/main" val="384742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C35C-3FDB-44E3-9660-2DFA50F2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84" y="357051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6830-5931-4DB2-917D-CE10B201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1236617"/>
            <a:ext cx="8934368" cy="480474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Gender-based violence, or GBV, is an ongoing and ever-resent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causing trouble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the world,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 spread particularly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and least-developed countries. Gender-based violence also increased in many parts of the world during the COVID-19 pandemic. Challenges in combating GBV are:</a:t>
            </a:r>
          </a:p>
          <a:p>
            <a:pPr lvl="1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‘culture of silence’, where victims of violence are scared, ashamed or intimidated to discuss their experiences with others and often do not report their experiences to authorities.</a:t>
            </a:r>
          </a:p>
          <a:p>
            <a:pPr lvl="1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challenge faced by victims is achieving justice for their abusers. Some may not be aware of support systems, or not know where and how to report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abuser.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Victims may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safety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their experiences online by allowing them to get more support in an anonymous and/or safe way.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available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zindi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zindi.africa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6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6D4F-F375-4597-BCAB-99446FEB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6115-0B8B-487B-A243-52F5E2E0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307"/>
            <a:ext cx="8596668" cy="44680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Main objective</a:t>
            </a:r>
          </a:p>
          <a:p>
            <a:pPr marL="0" indent="0">
              <a:buNone/>
            </a:pPr>
            <a:r>
              <a:rPr lang="en-US" dirty="0" smtClean="0"/>
              <a:t>To detect and classify Gender Based Violence tweets categorically, using machine learning algorithm.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Specific </a:t>
            </a:r>
            <a:r>
              <a:rPr lang="en-US" b="1" dirty="0" smtClean="0"/>
              <a:t>objective</a:t>
            </a:r>
          </a:p>
          <a:p>
            <a:pPr marL="800100" lvl="1" indent="-400050">
              <a:buFont typeface="+mj-lt"/>
              <a:buAutoNum type="romanLcPeriod"/>
            </a:pPr>
            <a:r>
              <a:rPr lang="en-US" sz="1800" dirty="0" smtClean="0"/>
              <a:t>Data Acquisition i.e. Tweets</a:t>
            </a:r>
          </a:p>
          <a:p>
            <a:pPr marL="800100" lvl="1" indent="-400050">
              <a:buFont typeface="+mj-lt"/>
              <a:buAutoNum type="romanLcPeriod"/>
            </a:pPr>
            <a:r>
              <a:rPr lang="en-US" sz="1800" dirty="0" smtClean="0"/>
              <a:t>Exploratory Data Analysis</a:t>
            </a:r>
          </a:p>
          <a:p>
            <a:pPr marL="800100" lvl="1" indent="-400050">
              <a:buFont typeface="+mj-lt"/>
              <a:buAutoNum type="romanLcPeriod"/>
            </a:pPr>
            <a:r>
              <a:rPr lang="en-US" sz="1800" dirty="0" smtClean="0"/>
              <a:t>Preparing Data for Machine Learning Algorithm</a:t>
            </a:r>
          </a:p>
          <a:p>
            <a:pPr marL="800100" lvl="1" indent="-400050">
              <a:buFont typeface="+mj-lt"/>
              <a:buAutoNum type="romanLcPeriod"/>
            </a:pPr>
            <a:r>
              <a:rPr lang="en-US" sz="1800" dirty="0" smtClean="0"/>
              <a:t>Select and training the model</a:t>
            </a:r>
          </a:p>
          <a:p>
            <a:pPr marL="800100" lvl="1" indent="-400050">
              <a:buFont typeface="+mj-lt"/>
              <a:buAutoNum type="romanLcPeriod"/>
            </a:pPr>
            <a:r>
              <a:rPr lang="en-US" sz="1800" dirty="0" smtClean="0"/>
              <a:t>Model Evaluation</a:t>
            </a:r>
          </a:p>
          <a:p>
            <a:pPr marL="800100" lvl="1" indent="-400050">
              <a:buFont typeface="+mj-lt"/>
              <a:buAutoNum type="romanLcPeriod"/>
            </a:pPr>
            <a:endParaRPr lang="en-US" dirty="0" smtClean="0"/>
          </a:p>
          <a:p>
            <a:pPr marL="800100" lvl="1" indent="-400050">
              <a:buFont typeface="+mj-lt"/>
              <a:buAutoNum type="romanL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254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B102-8E75-4608-92D1-6E260974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ignificance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4E69C-8650-4BA1-93D9-B092F05B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05" y="1812246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summarization of tweets.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to policymakers and law enforcement agencies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gender based violence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offences.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the classification algorithm, statistics about when and who made the tweet can be used to find trends while preserving anonymity.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1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0FD9-92E0-4E1B-8AF4-8F2D4588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7058-2893-4AEC-BCB8-F79B37584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size: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Rows: 39650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Columns: 3</a:t>
            </a:r>
          </a:p>
          <a:p>
            <a:r>
              <a:rPr lang="en-US" dirty="0"/>
              <a:t>Dataset Features: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/>
              <a:t>Tweet_ID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tweet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type</a:t>
            </a:r>
          </a:p>
          <a:p>
            <a:r>
              <a:rPr lang="en-US" dirty="0"/>
              <a:t>Evaluation:</a:t>
            </a:r>
          </a:p>
          <a:p>
            <a:pPr marL="0" indent="0">
              <a:buNone/>
            </a:pPr>
            <a:r>
              <a:rPr lang="en-US" dirty="0"/>
              <a:t>	The evaluation metric for this project is Accuracy.</a:t>
            </a:r>
          </a:p>
        </p:txBody>
      </p:sp>
    </p:spTree>
    <p:extLst>
      <p:ext uri="{BB962C8B-B14F-4D97-AF65-F5344CB8AC3E}">
        <p14:creationId xmlns:p14="http://schemas.microsoft.com/office/powerpoint/2010/main" val="11118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4C37-2A06-44F2-A9DF-63171682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 …..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34B5F0-0845-4B8A-973B-7A507D797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057002"/>
              </p:ext>
            </p:extLst>
          </p:nvPr>
        </p:nvGraphicFramePr>
        <p:xfrm>
          <a:off x="677863" y="2160588"/>
          <a:ext cx="85963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8">
                  <a:extLst>
                    <a:ext uri="{9D8B030D-6E8A-4147-A177-3AD203B41FA5}">
                      <a16:colId xmlns:a16="http://schemas.microsoft.com/office/drawing/2014/main" val="1217286090"/>
                    </a:ext>
                  </a:extLst>
                </a:gridCol>
                <a:gridCol w="2865438">
                  <a:extLst>
                    <a:ext uri="{9D8B030D-6E8A-4147-A177-3AD203B41FA5}">
                      <a16:colId xmlns:a16="http://schemas.microsoft.com/office/drawing/2014/main" val="711987028"/>
                    </a:ext>
                  </a:extLst>
                </a:gridCol>
                <a:gridCol w="2865438">
                  <a:extLst>
                    <a:ext uri="{9D8B030D-6E8A-4147-A177-3AD203B41FA5}">
                      <a16:colId xmlns:a16="http://schemas.microsoft.com/office/drawing/2014/main" val="3618939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89325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Tweet_ID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72027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tweet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67292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5982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692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326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Courier New</vt:lpstr>
      <vt:lpstr>Times New Roman</vt:lpstr>
      <vt:lpstr>Trebuchet MS</vt:lpstr>
      <vt:lpstr>Wingdings</vt:lpstr>
      <vt:lpstr>Wingdings 3</vt:lpstr>
      <vt:lpstr>Facet</vt:lpstr>
      <vt:lpstr>GENDER-BASED VIOLENCE TWEET CLASSIFICATION</vt:lpstr>
      <vt:lpstr>CONTENT</vt:lpstr>
      <vt:lpstr>GROUP MEMBERS</vt:lpstr>
      <vt:lpstr>Problem Statement</vt:lpstr>
      <vt:lpstr>Problem Statement</vt:lpstr>
      <vt:lpstr>Objective</vt:lpstr>
      <vt:lpstr>Significance</vt:lpstr>
      <vt:lpstr>Dataset description</vt:lpstr>
      <vt:lpstr>Dataset Description …..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GENDER-BASED VIOLENCE TWEET CLASSIFICATION</dc:title>
  <dc:creator>SMILE</dc:creator>
  <cp:lastModifiedBy>Admin</cp:lastModifiedBy>
  <cp:revision>14</cp:revision>
  <dcterms:created xsi:type="dcterms:W3CDTF">2022-08-15T10:23:28Z</dcterms:created>
  <dcterms:modified xsi:type="dcterms:W3CDTF">2022-08-16T17:25:27Z</dcterms:modified>
</cp:coreProperties>
</file>