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8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1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29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9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0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9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8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33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88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346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3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99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3D41F70-39E7-4BD4-A1AB-5ADC7E647992}" type="datetimeFigureOut">
              <a:rPr lang="es-419" smtClean="0"/>
              <a:t>19/11/2021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0DD1422-C2B6-4E5A-AEAE-77B65A691E4A}" type="slidenum">
              <a:rPr lang="es-419" smtClean="0"/>
              <a:t>‹#›</a:t>
            </a:fld>
            <a:endParaRPr lang="es-419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7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30-AF6E-4486-9FE2-D41B6EA4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533389" cy="4268965"/>
          </a:xfrm>
        </p:spPr>
        <p:txBody>
          <a:bodyPr/>
          <a:lstStyle/>
          <a:p>
            <a:r>
              <a:rPr lang="es-419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2E71-290B-43F9-B208-FB0498207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Martin Noboa</a:t>
            </a:r>
          </a:p>
          <a:p>
            <a:r>
              <a:rPr lang="es-419" dirty="0" err="1"/>
              <a:t>November</a:t>
            </a:r>
            <a:r>
              <a:rPr lang="es-419" dirty="0"/>
              <a:t> 19th, 2021</a:t>
            </a:r>
          </a:p>
        </p:txBody>
      </p:sp>
    </p:spTree>
    <p:extLst>
      <p:ext uri="{BB962C8B-B14F-4D97-AF65-F5344CB8AC3E}">
        <p14:creationId xmlns:p14="http://schemas.microsoft.com/office/powerpoint/2010/main" val="17324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40A0-AEF6-494E-AC5C-5CD4B50C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415516" cy="886985"/>
          </a:xfrm>
        </p:spPr>
        <p:txBody>
          <a:bodyPr/>
          <a:lstStyle/>
          <a:p>
            <a:pPr algn="l"/>
            <a:r>
              <a:rPr lang="en-US" dirty="0"/>
              <a:t>Documentation</a:t>
            </a:r>
            <a:endParaRPr lang="es-419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14FAE13-0B9C-42F0-9072-BBC45913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41" y="1475096"/>
            <a:ext cx="3907808" cy="39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oom_0">
            <a:hlinkClick r:id="" action="ppaction://media"/>
            <a:extLst>
              <a:ext uri="{FF2B5EF4-FFF2-40B4-BE49-F238E27FC236}">
                <a16:creationId xmlns:a16="http://schemas.microsoft.com/office/drawing/2014/main" id="{81FCE6B3-06A1-44B6-B596-5284174BF4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1128" y="889134"/>
            <a:ext cx="9489744" cy="50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1DF-ECE8-44B9-9C13-57D74FC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conclusions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3C9-A54A-4956-B78F-572BBD98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009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F01A-402F-42ED-A99A-14F95E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33" y="2571722"/>
            <a:ext cx="8920494" cy="32861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8F8B-8193-4A8E-971D-754628319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1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5351-50FF-4950-98A8-ADB092A0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Why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project</a:t>
            </a:r>
            <a:r>
              <a:rPr lang="es-419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01C-9141-4C98-9E34-AFA694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  <a:p>
            <a:pPr lvl="1"/>
            <a:r>
              <a:rPr lang="en-US" dirty="0"/>
              <a:t>Adventure text-based game developed in Prolog called “Forgotten”.</a:t>
            </a:r>
          </a:p>
          <a:p>
            <a:r>
              <a:rPr lang="en-US" dirty="0"/>
              <a:t>What is a text-based game?</a:t>
            </a:r>
          </a:p>
          <a:p>
            <a:pPr lvl="1"/>
            <a:r>
              <a:rPr lang="en-US" dirty="0"/>
              <a:t>A text-based game is a form of electronic gaming where the user interacts with a text interface giving commands in ASCII characters.</a:t>
            </a:r>
          </a:p>
          <a:p>
            <a:r>
              <a:rPr lang="en-US" dirty="0"/>
              <a:t>History of text-based games.</a:t>
            </a:r>
          </a:p>
          <a:p>
            <a:pPr lvl="1"/>
            <a:r>
              <a:rPr lang="en-US" dirty="0"/>
              <a:t>Began in the 1970s with the creation of “Colossal Cave Adventure”.</a:t>
            </a:r>
          </a:p>
          <a:p>
            <a:pPr lvl="1"/>
            <a:r>
              <a:rPr lang="en-US" dirty="0"/>
              <a:t>Limited by the technology of the time.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521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1DF-ECE8-44B9-9C13-57D74FC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Game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3C9-A54A-4956-B78F-572BBD98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2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5351-50FF-4950-98A8-ADB092A0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What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game</a:t>
            </a:r>
            <a:r>
              <a:rPr lang="es-419" dirty="0"/>
              <a:t> </a:t>
            </a:r>
            <a:r>
              <a:rPr lang="es-419" dirty="0" err="1"/>
              <a:t>about</a:t>
            </a:r>
            <a:r>
              <a:rPr lang="es-419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301C-9141-4C98-9E34-AFA694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mentioned previously, the game’s name is </a:t>
            </a:r>
            <a:r>
              <a:rPr lang="en-US" b="1" dirty="0"/>
              <a:t>Forgotten.</a:t>
            </a:r>
          </a:p>
          <a:p>
            <a:r>
              <a:rPr lang="en-US" dirty="0"/>
              <a:t>The game is set in an abandoned castle and its nearby areas, such as a forest and a cave.</a:t>
            </a:r>
          </a:p>
          <a:p>
            <a:r>
              <a:rPr lang="en-US" dirty="0"/>
              <a:t>Is a maze like adventure game, where you must collect certain items to complete it.</a:t>
            </a:r>
          </a:p>
          <a:p>
            <a:r>
              <a:rPr lang="en-US" dirty="0"/>
              <a:t>You beat the game once you get the recorder.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89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9BC92F-9B25-4D9E-9379-426B8582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A6584-22C9-4E4E-BA1D-0D88FD50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45" y="976765"/>
            <a:ext cx="8284313" cy="46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1DF-ECE8-44B9-9C13-57D74FC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3C9-A54A-4956-B78F-572BBD98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044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84FB-A07F-4267-B6A7-0F51638C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solution built.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0427-6D48-4835-A461-675E824D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base.</a:t>
            </a:r>
          </a:p>
          <a:p>
            <a:pPr lvl="1"/>
            <a:r>
              <a:rPr lang="en-US" dirty="0"/>
              <a:t>Facts. All the statements declared for the program to consider true.</a:t>
            </a:r>
          </a:p>
          <a:p>
            <a:pPr lvl="1"/>
            <a:r>
              <a:rPr lang="en-US" dirty="0"/>
              <a:t>Rules. Predicate expression that uses the logical expression (:-). The rules work with the facts to create logical assertions and thus create the logic of the game.</a:t>
            </a:r>
          </a:p>
          <a:p>
            <a:r>
              <a:rPr lang="en-US" dirty="0"/>
              <a:t>Dynamic facts.</a:t>
            </a:r>
          </a:p>
          <a:p>
            <a:pPr lvl="1"/>
            <a:r>
              <a:rPr lang="en-US" dirty="0"/>
              <a:t>Dynamic facts or predicates are the basis of this project. Facts are declared as static automatically, but they can be declared as dynamic.</a:t>
            </a:r>
          </a:p>
          <a:p>
            <a:pPr lvl="1"/>
            <a:r>
              <a:rPr lang="en-US" dirty="0"/>
              <a:t>If facts are declared as dynamic, we can </a:t>
            </a:r>
            <a:r>
              <a:rPr lang="en-US" i="1" dirty="0"/>
              <a:t>change </a:t>
            </a:r>
            <a:r>
              <a:rPr lang="en-US" dirty="0"/>
              <a:t>their values while the program is running.</a:t>
            </a:r>
          </a:p>
          <a:p>
            <a:pPr lvl="1"/>
            <a:r>
              <a:rPr lang="en-US" dirty="0"/>
              <a:t>This is the most important part of the project; without  dynamic facts the program wouldn’t work.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4831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1DF-ECE8-44B9-9C13-57D74FC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3C9-A54A-4956-B78F-572BBD98B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32300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113</TotalTime>
  <Words>270</Words>
  <Application>Microsoft Office PowerPoint</Application>
  <PresentationFormat>Widescreen</PresentationFormat>
  <Paragraphs>30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Final Project presentation</vt:lpstr>
      <vt:lpstr>Introduction</vt:lpstr>
      <vt:lpstr>Why this project?</vt:lpstr>
      <vt:lpstr>Game</vt:lpstr>
      <vt:lpstr>What is the game about?</vt:lpstr>
      <vt:lpstr>PowerPoint Presentation</vt:lpstr>
      <vt:lpstr>SOLUTION</vt:lpstr>
      <vt:lpstr>How was the solution built.</vt:lpstr>
      <vt:lpstr>RESULTS</vt:lpstr>
      <vt:lpstr>Documentation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Martín Adrián Noboa Monar</dc:creator>
  <cp:lastModifiedBy>Martín Adrián Noboa Monar</cp:lastModifiedBy>
  <cp:revision>1</cp:revision>
  <dcterms:created xsi:type="dcterms:W3CDTF">2021-11-19T16:01:51Z</dcterms:created>
  <dcterms:modified xsi:type="dcterms:W3CDTF">2021-11-19T17:55:00Z</dcterms:modified>
</cp:coreProperties>
</file>