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615093" cy="1122202"/>
          </a:xfrm>
        </p:spPr>
        <p:txBody>
          <a:bodyPr/>
          <a:lstStyle/>
          <a:p>
            <a:r>
              <a:rPr lang="es-EC" dirty="0"/>
              <a:t>Peas &amp; caracterización de ambiente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Martin Noboa - A01704052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6"/>
            <a:ext cx="2895600" cy="140229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PEAS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Why Wall-E? While the main character of the movie is not an agent because it is portrayed as a feeling and reasoning character, that is not the same as its “factory setting”. In the end, it is an agent with the objective of making constructions out of trash.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2" descr="WALL•E (personaje) | Pixar Wiki | Fandom">
            <a:extLst>
              <a:ext uri="{FF2B5EF4-FFF2-40B4-BE49-F238E27FC236}">
                <a16:creationId xmlns:a16="http://schemas.microsoft.com/office/drawing/2014/main" id="{1BA7EE82-839B-FD3D-6183-48746D4F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721" y="3140363"/>
            <a:ext cx="2810099" cy="27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s-EC" dirty="0"/>
              <a:t>p</a:t>
            </a:r>
            <a:r>
              <a:rPr lang="en-US" dirty="0" err="1"/>
              <a:t>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QUARTERLY PERFORMANCE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45EC6A4-66F4-CA30-FB5D-302EC2A4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4014"/>
              </p:ext>
            </p:extLst>
          </p:nvPr>
        </p:nvGraphicFramePr>
        <p:xfrm>
          <a:off x="2031999" y="2269066"/>
          <a:ext cx="8805335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067">
                  <a:extLst>
                    <a:ext uri="{9D8B030D-6E8A-4147-A177-3AD203B41FA5}">
                      <a16:colId xmlns:a16="http://schemas.microsoft.com/office/drawing/2014/main" val="1724977645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3875453656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3005947674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3144426895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162644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Performance </a:t>
                      </a:r>
                      <a:r>
                        <a:rPr lang="es-EC" dirty="0" err="1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6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Wall</a:t>
                      </a:r>
                      <a:r>
                        <a:rPr lang="en-US" dirty="0"/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Efficient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Wasteland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Ruins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Garbage deposits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Wheels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Compressors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Temperature sensors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Wind speed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0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s-EC" dirty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EDEF18A-A7E1-A679-A458-ADD1794B9CE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63493137"/>
              </p:ext>
            </p:extLst>
          </p:nvPr>
        </p:nvGraphicFramePr>
        <p:xfrm>
          <a:off x="838200" y="2111375"/>
          <a:ext cx="10515596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22132609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5986890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910043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81275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9803594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16548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5074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Episodic?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8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Wall-E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Partially 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{3E8856BB-7378-4CE2-942C-1C961AB82357}tf67328976_win32</Template>
  <TotalTime>28</TotalTime>
  <Words>136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Peas &amp; caracterización de ambiente</vt:lpstr>
      <vt:lpstr>INDICE</vt:lpstr>
      <vt:lpstr>INTRODUCTION</vt:lpstr>
      <vt:lpstr>peas</vt:lpstr>
      <vt:lpstr>QUARTERLY PERFORMANCE</vt:lpstr>
      <vt:lpstr>Environment</vt:lpstr>
      <vt:lpstr>Environment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Peas &amp; caracterización de ambiente</dc:title>
  <dc:creator>Martin Noboa</dc:creator>
  <cp:lastModifiedBy>Martin Noboa</cp:lastModifiedBy>
  <cp:revision>1</cp:revision>
  <dcterms:created xsi:type="dcterms:W3CDTF">2023-01-10T23:09:23Z</dcterms:created>
  <dcterms:modified xsi:type="dcterms:W3CDTF">2023-01-10T23:38:14Z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