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1" r:id="rId10"/>
    <p:sldId id="262" r:id="rId11"/>
    <p:sldId id="264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D50D0-9984-46D2-809D-53F46EE40765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6A6F9-06C6-4E4D-A74B-F0BCA1DC7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7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0DEB-AE26-4D98-9699-A33651DE597B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EF8B-ABC4-4403-BD22-427DF09CF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26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0DEB-AE26-4D98-9699-A33651DE597B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EF8B-ABC4-4403-BD22-427DF09CF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73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0DEB-AE26-4D98-9699-A33651DE597B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EF8B-ABC4-4403-BD22-427DF09CF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28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0DEB-AE26-4D98-9699-A33651DE597B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EF8B-ABC4-4403-BD22-427DF09CF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13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0DEB-AE26-4D98-9699-A33651DE597B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EF8B-ABC4-4403-BD22-427DF09CF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7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0DEB-AE26-4D98-9699-A33651DE597B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EF8B-ABC4-4403-BD22-427DF09CF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51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0DEB-AE26-4D98-9699-A33651DE597B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EF8B-ABC4-4403-BD22-427DF09CF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83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0DEB-AE26-4D98-9699-A33651DE597B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EF8B-ABC4-4403-BD22-427DF09CF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5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0DEB-AE26-4D98-9699-A33651DE597B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EF8B-ABC4-4403-BD22-427DF09CF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2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0DEB-AE26-4D98-9699-A33651DE597B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EF8B-ABC4-4403-BD22-427DF09CF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59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0DEB-AE26-4D98-9699-A33651DE597B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EF8B-ABC4-4403-BD22-427DF09CF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31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D0DEB-AE26-4D98-9699-A33651DE597B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AEF8B-ABC4-4403-BD22-427DF09CF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9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312C97C0-FDB9-13F4-F2DD-7C0D96ABBB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>
                <a:latin typeface="+mn-lt"/>
              </a:rPr>
              <a:t>MuseSpark</a:t>
            </a:r>
            <a:endParaRPr lang="en-US" b="1" dirty="0">
              <a:latin typeface="+mn-lt"/>
            </a:endParaRP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F546B8C3-221A-49B5-2255-3E1B063D7D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Веб-Платформа для удаленного обучения музыке</a:t>
            </a:r>
            <a:endParaRPr lang="en-US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751FCE-0F61-59FB-E367-BE18B5C6C26C}"/>
              </a:ext>
            </a:extLst>
          </p:cNvPr>
          <p:cNvSpPr txBox="1"/>
          <p:nvPr/>
        </p:nvSpPr>
        <p:spPr>
          <a:xfrm>
            <a:off x="0" y="6211669"/>
            <a:ext cx="4993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Выполнил: студент 3 курса М.О.З. Тавфик </a:t>
            </a:r>
          </a:p>
          <a:p>
            <a:r>
              <a:rPr lang="ru-RU" dirty="0"/>
              <a:t>Руководитель: А. А. Вахтин, доцент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A180069-B837-189F-54D7-C003083A271F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32965" cy="15329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81360E-ED8C-DA99-2EE9-F00B583660BB}"/>
              </a:ext>
            </a:extLst>
          </p:cNvPr>
          <p:cNvCxnSpPr>
            <a:cxnSpLocks/>
          </p:cNvCxnSpPr>
          <p:nvPr/>
        </p:nvCxnSpPr>
        <p:spPr>
          <a:xfrm flipV="1">
            <a:off x="10668000" y="5304398"/>
            <a:ext cx="1532965" cy="15329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503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5F3A9-B0E5-BDEF-A92E-1C74BD020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+mn-lt"/>
              </a:rPr>
              <a:t>ЗАКЛЮЧЕНИЕ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0EDAC-143E-EFB7-DFAF-DD3924CFB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Наша платформа делает музыкальное образование доступным и удобным для всех. Мы объединяем учителей и студентов, помогая каждому раскрыть свой музыкальный потенциал.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EDAE0DC-E84E-68A0-41FA-6872E73AD998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32965" cy="15329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971325-7825-C442-56C2-5421F84F7E5D}"/>
              </a:ext>
            </a:extLst>
          </p:cNvPr>
          <p:cNvCxnSpPr>
            <a:cxnSpLocks/>
          </p:cNvCxnSpPr>
          <p:nvPr/>
        </p:nvCxnSpPr>
        <p:spPr>
          <a:xfrm flipV="1">
            <a:off x="10659035" y="5325035"/>
            <a:ext cx="1532965" cy="15329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706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312C97C0-FDB9-13F4-F2DD-7C0D96ABBB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>
                <a:latin typeface="+mn-lt"/>
              </a:rPr>
              <a:t>MuseSpark</a:t>
            </a:r>
            <a:endParaRPr lang="en-US" b="1" dirty="0">
              <a:latin typeface="+mn-lt"/>
            </a:endParaRP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F546B8C3-221A-49B5-2255-3E1B063D7D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Веб-Платформа для удаленного обучения музыке</a:t>
            </a:r>
            <a:endParaRPr lang="en-US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751FCE-0F61-59FB-E367-BE18B5C6C26C}"/>
              </a:ext>
            </a:extLst>
          </p:cNvPr>
          <p:cNvSpPr txBox="1"/>
          <p:nvPr/>
        </p:nvSpPr>
        <p:spPr>
          <a:xfrm>
            <a:off x="0" y="6211669"/>
            <a:ext cx="4993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Выполнил: студент 3 курса М.О.З. Тавфик </a:t>
            </a:r>
          </a:p>
          <a:p>
            <a:r>
              <a:rPr lang="ru-RU" dirty="0"/>
              <a:t>Руководитель: А. А. Вахтин, доцент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A180069-B837-189F-54D7-C003083A271F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32965" cy="15329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81360E-ED8C-DA99-2EE9-F00B583660BB}"/>
              </a:ext>
            </a:extLst>
          </p:cNvPr>
          <p:cNvCxnSpPr>
            <a:cxnSpLocks/>
          </p:cNvCxnSpPr>
          <p:nvPr/>
        </p:nvCxnSpPr>
        <p:spPr>
          <a:xfrm flipV="1">
            <a:off x="10668000" y="5304398"/>
            <a:ext cx="1532965" cy="15329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922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F715A-39CF-37AA-102D-FAB1141BA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+mn-lt"/>
              </a:rPr>
              <a:t>Спасибо за внимание</a:t>
            </a:r>
            <a:endParaRPr lang="en-US" b="1" dirty="0">
              <a:latin typeface="+mn-lt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E8A27A2-46CF-BD43-85C8-A115FBDB7D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6173BB9-B4AB-63CA-E77B-09E148401580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32965" cy="15329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D08C32-F602-324B-A38D-C6B4A0AC55C5}"/>
              </a:ext>
            </a:extLst>
          </p:cNvPr>
          <p:cNvCxnSpPr>
            <a:cxnSpLocks/>
          </p:cNvCxnSpPr>
          <p:nvPr/>
        </p:nvCxnSpPr>
        <p:spPr>
          <a:xfrm flipV="1">
            <a:off x="10659035" y="5325035"/>
            <a:ext cx="1532965" cy="15329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E22F19A-3968-32E4-0E8C-DD31FCBE9823}"/>
              </a:ext>
            </a:extLst>
          </p:cNvPr>
          <p:cNvSpPr txBox="1"/>
          <p:nvPr/>
        </p:nvSpPr>
        <p:spPr>
          <a:xfrm>
            <a:off x="4639236" y="6176962"/>
            <a:ext cx="288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martin.osama72@gmail.com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414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12D0BC7-DF4F-FD30-5CE2-B50A2866ED8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32965" cy="15329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8BA1714-FC99-A97F-9EBD-9173941BC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+mn-lt"/>
              </a:rPr>
              <a:t>ПРОБЛЕМА 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AF6C8-5215-1033-2573-463DA57BD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Ограниченный доступ к качественному обучению музыке и неэффективная связь между учителями и студентами.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57020F-2097-3CCB-9D93-16D5444B58D9}"/>
              </a:ext>
            </a:extLst>
          </p:cNvPr>
          <p:cNvCxnSpPr>
            <a:cxnSpLocks/>
          </p:cNvCxnSpPr>
          <p:nvPr/>
        </p:nvCxnSpPr>
        <p:spPr>
          <a:xfrm flipV="1">
            <a:off x="10659035" y="5325035"/>
            <a:ext cx="1532965" cy="15329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200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68D34-3F67-18C1-8EEA-CCA42FE07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+mn-lt"/>
              </a:rPr>
              <a:t>ЦЕЛЕВАЯ АУДИТОРИЯ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B4C34-16F3-C1AB-EB59-D4D8475F3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Музыкальные преподаватели</a:t>
            </a:r>
            <a:endParaRPr lang="en-US" dirty="0"/>
          </a:p>
          <a:p>
            <a:r>
              <a:rPr lang="ru-RU" dirty="0"/>
              <a:t>Студенты музыки</a:t>
            </a:r>
            <a:endParaRPr lang="en-US" dirty="0"/>
          </a:p>
          <a:p>
            <a:r>
              <a:rPr lang="ru-RU" dirty="0"/>
              <a:t>Музыкальные школы</a:t>
            </a:r>
            <a:endParaRPr lang="en-US" dirty="0"/>
          </a:p>
          <a:p>
            <a:r>
              <a:rPr lang="ru-RU" dirty="0"/>
              <a:t>Родители студентов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B916648-74AE-79BE-783D-0D8A2BC9ED4D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32965" cy="15329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F4050B-CA7C-7FE0-ABED-52CA6E2FB93A}"/>
              </a:ext>
            </a:extLst>
          </p:cNvPr>
          <p:cNvCxnSpPr>
            <a:cxnSpLocks/>
          </p:cNvCxnSpPr>
          <p:nvPr/>
        </p:nvCxnSpPr>
        <p:spPr>
          <a:xfrm flipV="1">
            <a:off x="10659035" y="5325035"/>
            <a:ext cx="1532965" cy="15329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110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E7726-2E4E-D4C8-8D83-DA0A78E5A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+mn-lt"/>
              </a:rPr>
              <a:t>ПРЕДЛАГАЕМОЕ РЕШЕНИЕ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3C00F-6AB6-E920-0DB3-25AB055F2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Наша веб-платформа для музыкального обучения обеспечивает удобство для учителей и студентов, позволяя создавать курсы, проходить обучение и отправлять задания онлайн.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EB559D3-1756-DE2C-D412-1E5075D0FF90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32965" cy="15329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5B3EDE-9F20-7BF0-430A-074BAC57EAF3}"/>
              </a:ext>
            </a:extLst>
          </p:cNvPr>
          <p:cNvCxnSpPr>
            <a:cxnSpLocks/>
          </p:cNvCxnSpPr>
          <p:nvPr/>
        </p:nvCxnSpPr>
        <p:spPr>
          <a:xfrm flipV="1">
            <a:off x="10659035" y="5325035"/>
            <a:ext cx="1532965" cy="15329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52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B81B8-02AE-55F0-45AF-9704D8F89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+mn-lt"/>
              </a:rPr>
              <a:t>ТЕХНОЛОГИИ И ИННОВАЦИИ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B1E18-1E6A-195D-C937-68D9133EC0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Backend: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Spring Boot</a:t>
            </a:r>
          </a:p>
          <a:p>
            <a:r>
              <a:rPr lang="en-US" dirty="0"/>
              <a:t>MySQL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C07FA1-EE22-1FDC-D29F-CB8A1C436B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Frontend</a:t>
            </a:r>
          </a:p>
          <a:p>
            <a:r>
              <a:rPr lang="en-US" dirty="0"/>
              <a:t>React</a:t>
            </a:r>
          </a:p>
          <a:p>
            <a:r>
              <a:rPr lang="en-US" dirty="0"/>
              <a:t>JavaScript</a:t>
            </a:r>
          </a:p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41BFCC-D6E4-4037-BA0B-379C9F8B6DF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32965" cy="15329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6DF8D04-DF7E-1015-5AC9-94FE02A712D5}"/>
              </a:ext>
            </a:extLst>
          </p:cNvPr>
          <p:cNvCxnSpPr>
            <a:cxnSpLocks/>
          </p:cNvCxnSpPr>
          <p:nvPr/>
        </p:nvCxnSpPr>
        <p:spPr>
          <a:xfrm flipV="1">
            <a:off x="10659035" y="5325035"/>
            <a:ext cx="1532965" cy="15329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290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4235A-4B88-6D36-160D-B40F4EE3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ДИАГРАММА КЛАССОВ</a:t>
            </a:r>
            <a:endParaRPr lang="en-US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2F67507-F475-3B8A-C929-56D07A16FA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787" y="2110581"/>
            <a:ext cx="3400425" cy="3781425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1751758-482A-1658-8B62-32B0F50BC627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32965" cy="15329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301D24E-6D30-8EF5-BA3C-314D3E43EA84}"/>
              </a:ext>
            </a:extLst>
          </p:cNvPr>
          <p:cNvCxnSpPr>
            <a:cxnSpLocks/>
          </p:cNvCxnSpPr>
          <p:nvPr/>
        </p:nvCxnSpPr>
        <p:spPr>
          <a:xfrm flipV="1">
            <a:off x="10659035" y="5325035"/>
            <a:ext cx="1532965" cy="15329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257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AE398-511F-E06A-4DE3-211F456DF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ДИАГРАММА </a:t>
            </a:r>
            <a:r>
              <a:rPr lang="en-US" b="1" dirty="0"/>
              <a:t>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938FFD-BB2F-45AA-DB50-6D4E48463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758" y="1825625"/>
            <a:ext cx="1958483" cy="4351338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B05476F-DE64-3D11-D1DA-CC967877EC27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32965" cy="15329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5CCAE1-4014-2C78-346D-2D750F188117}"/>
              </a:ext>
            </a:extLst>
          </p:cNvPr>
          <p:cNvCxnSpPr>
            <a:cxnSpLocks/>
          </p:cNvCxnSpPr>
          <p:nvPr/>
        </p:nvCxnSpPr>
        <p:spPr>
          <a:xfrm flipV="1">
            <a:off x="10659035" y="5325035"/>
            <a:ext cx="1532965" cy="15329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632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0A309-6390-C405-F0AC-89ECCC83F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ДИАГРАММА (</a:t>
            </a:r>
            <a:r>
              <a:rPr lang="en-US" b="1" dirty="0"/>
              <a:t>USE CASE</a:t>
            </a:r>
            <a:r>
              <a:rPr lang="ru-RU" b="1" dirty="0"/>
              <a:t>)</a:t>
            </a:r>
            <a:endParaRPr lang="en-US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A3CDB95-CB0B-8CDD-DB03-C03A87AFE1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389" y="1825625"/>
            <a:ext cx="1967221" cy="4351338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9435079-76D3-70B8-D3FE-582B45668A2F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32965" cy="15329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E97773-1DBA-7FB5-E49B-5C0D4472F899}"/>
              </a:ext>
            </a:extLst>
          </p:cNvPr>
          <p:cNvCxnSpPr>
            <a:cxnSpLocks/>
          </p:cNvCxnSpPr>
          <p:nvPr/>
        </p:nvCxnSpPr>
        <p:spPr>
          <a:xfrm flipV="1">
            <a:off x="10659035" y="5325035"/>
            <a:ext cx="1532965" cy="15329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032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B63A83-D01D-60DD-986D-90800625E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+mn-lt"/>
              </a:rPr>
              <a:t>ДЕМОНСТРАЦИЯ</a:t>
            </a:r>
            <a:endParaRPr lang="en-US" b="1" dirty="0">
              <a:latin typeface="+mn-lt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735853D-83BB-8AD5-A795-8E4FACD2E8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582" y="1825625"/>
            <a:ext cx="8812836" cy="4351338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6E5639F-8B7F-CB25-02AD-FA0BEEEF12A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32965" cy="15329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2CC8D5-DA71-EA60-161C-EC0E9644BAA6}"/>
              </a:ext>
            </a:extLst>
          </p:cNvPr>
          <p:cNvCxnSpPr>
            <a:cxnSpLocks/>
          </p:cNvCxnSpPr>
          <p:nvPr/>
        </p:nvCxnSpPr>
        <p:spPr>
          <a:xfrm flipV="1">
            <a:off x="10659035" y="5325035"/>
            <a:ext cx="1532965" cy="15329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55D152C1-F345-19BD-B3F1-1269F57174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583" y="1825626"/>
            <a:ext cx="8812836" cy="43513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97775EA-671C-D24C-2AED-5BDD06BE5D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581" y="1848972"/>
            <a:ext cx="8802696" cy="43279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C815B5C-81E6-9F1E-8BFB-B9C1C29254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582" y="1848973"/>
            <a:ext cx="8812836" cy="433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22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165</TotalTime>
  <Words>163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MuseSpark</vt:lpstr>
      <vt:lpstr>ПРОБЛЕМА </vt:lpstr>
      <vt:lpstr>ЦЕЛЕВАЯ АУДИТОРИЯ</vt:lpstr>
      <vt:lpstr>ПРЕДЛАГАЕМОЕ РЕШЕНИЕ</vt:lpstr>
      <vt:lpstr>ТЕХНОЛОГИИ И ИННОВАЦИИ</vt:lpstr>
      <vt:lpstr>ДИАГРАММА КЛАССОВ</vt:lpstr>
      <vt:lpstr>ДИАГРАММА ER</vt:lpstr>
      <vt:lpstr>ДИАГРАММА (USE CASE)</vt:lpstr>
      <vt:lpstr>ДЕМОНСТРАЦИЯ</vt:lpstr>
      <vt:lpstr>ЗАКЛЮЧЕНИЕ</vt:lpstr>
      <vt:lpstr>MuseSpark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 Osama</dc:creator>
  <cp:lastModifiedBy>Martin Osama</cp:lastModifiedBy>
  <cp:revision>3</cp:revision>
  <dcterms:created xsi:type="dcterms:W3CDTF">2024-06-09T18:56:36Z</dcterms:created>
  <dcterms:modified xsi:type="dcterms:W3CDTF">2024-06-10T08:05:14Z</dcterms:modified>
</cp:coreProperties>
</file>