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Inter"/>
      <p:regular r:id="rId17"/>
      <p:bold r:id="rId18"/>
    </p:embeddedFont>
    <p:embeddedFont>
      <p:font typeface="Tahoma"/>
      <p:regular r:id="rId19"/>
      <p:bold r:id="rId20"/>
    </p:embeddedFont>
    <p:embeddedFont>
      <p:font typeface="Quattrocento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ahoma-bold.fntdata"/><Relationship Id="rId22" Type="http://schemas.openxmlformats.org/officeDocument/2006/relationships/font" Target="fonts/QuattrocentoSans-bold.fntdata"/><Relationship Id="rId21" Type="http://schemas.openxmlformats.org/officeDocument/2006/relationships/font" Target="fonts/QuattrocentoSans-regular.fntdata"/><Relationship Id="rId24" Type="http://schemas.openxmlformats.org/officeDocument/2006/relationships/font" Target="fonts/QuattrocentoSans-boldItalic.fntdata"/><Relationship Id="rId23" Type="http://schemas.openxmlformats.org/officeDocument/2006/relationships/font" Target="fonts/QuattrocentoSans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Inter-regular.fntdata"/><Relationship Id="rId16" Type="http://schemas.openxmlformats.org/officeDocument/2006/relationships/slide" Target="slides/slide11.xml"/><Relationship Id="rId19" Type="http://schemas.openxmlformats.org/officeDocument/2006/relationships/font" Target="fonts/Tahoma-regular.fntdata"/><Relationship Id="rId18" Type="http://schemas.openxmlformats.org/officeDocument/2006/relationships/font" Target="fonts/Inter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caf8e18bce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caf8e18bce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caf8e18bce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caf8e18bce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caf8e18bce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caf8e18bce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caf8e18bce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caf8e18bce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caf8e18bce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caf8e18bce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caf8e18bce_1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caf8e18bce_1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uverture">
  <p:cSld name="Couverture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0" y="1847272"/>
            <a:ext cx="12192000" cy="415637"/>
          </a:xfrm>
          <a:prstGeom prst="rect">
            <a:avLst/>
          </a:prstGeom>
          <a:gradFill>
            <a:gsLst>
              <a:gs pos="0">
                <a:srgbClr val="FEAE96"/>
              </a:gs>
              <a:gs pos="100000">
                <a:srgbClr val="FE0944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6650616" y="2407805"/>
            <a:ext cx="5329237" cy="3241674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180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  <a:defRPr b="1" sz="3200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/>
          <p:nvPr>
            <p:ph idx="2" type="pic"/>
          </p:nvPr>
        </p:nvSpPr>
        <p:spPr>
          <a:xfrm>
            <a:off x="901699" y="520700"/>
            <a:ext cx="5166591" cy="5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29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- Titre Sous titre Image">
  <p:cSld name="4 - Titre Sous titre Image"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/>
          <p:nvPr/>
        </p:nvSpPr>
        <p:spPr>
          <a:xfrm>
            <a:off x="7535863" y="657225"/>
            <a:ext cx="3816350" cy="5561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4" name="Google Shape;174;p12"/>
          <p:cNvSpPr/>
          <p:nvPr/>
        </p:nvSpPr>
        <p:spPr>
          <a:xfrm>
            <a:off x="8737600" y="0"/>
            <a:ext cx="3457749" cy="6860512"/>
          </a:xfrm>
          <a:prstGeom prst="rect">
            <a:avLst/>
          </a:prstGeom>
          <a:gradFill>
            <a:gsLst>
              <a:gs pos="0">
                <a:srgbClr val="FEAE96"/>
              </a:gs>
              <a:gs pos="100000">
                <a:srgbClr val="FE0944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" name="Google Shape;175;p12"/>
          <p:cNvSpPr/>
          <p:nvPr>
            <p:ph idx="2" type="pic"/>
          </p:nvPr>
        </p:nvSpPr>
        <p:spPr>
          <a:xfrm>
            <a:off x="6096000" y="681037"/>
            <a:ext cx="4981575" cy="551973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6" name="Google Shape;176;p12"/>
          <p:cNvSpPr txBox="1"/>
          <p:nvPr>
            <p:ph idx="1" type="body"/>
          </p:nvPr>
        </p:nvSpPr>
        <p:spPr>
          <a:xfrm>
            <a:off x="636587" y="437972"/>
            <a:ext cx="5019925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12"/>
          <p:cNvSpPr txBox="1"/>
          <p:nvPr>
            <p:ph idx="3" type="body"/>
          </p:nvPr>
        </p:nvSpPr>
        <p:spPr>
          <a:xfrm>
            <a:off x="636586" y="1085672"/>
            <a:ext cx="5021622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F7D00"/>
              </a:buClr>
              <a:buSzPts val="2000"/>
              <a:buNone/>
              <a:defRPr b="0" sz="2000">
                <a:solidFill>
                  <a:srgbClr val="EF7D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12"/>
          <p:cNvSpPr txBox="1"/>
          <p:nvPr>
            <p:ph idx="11" type="ftr"/>
          </p:nvPr>
        </p:nvSpPr>
        <p:spPr>
          <a:xfrm>
            <a:off x="531466" y="6502208"/>
            <a:ext cx="4544590" cy="16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2828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2"/>
          <p:cNvSpPr txBox="1"/>
          <p:nvPr>
            <p:ph idx="12" type="sldNum"/>
          </p:nvPr>
        </p:nvSpPr>
        <p:spPr>
          <a:xfrm>
            <a:off x="122130" y="6502208"/>
            <a:ext cx="296226" cy="16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80" name="Google Shape;180;p12"/>
          <p:cNvSpPr txBox="1"/>
          <p:nvPr>
            <p:ph idx="4" type="body"/>
          </p:nvPr>
        </p:nvSpPr>
        <p:spPr>
          <a:xfrm>
            <a:off x="642938" y="1711503"/>
            <a:ext cx="5013573" cy="4606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None/>
              <a:defRPr>
                <a:solidFill>
                  <a:srgbClr val="71717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74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 - Titre Sous Titre Contenu Image">
  <p:cSld name="8 - Titre Sous Titre Contenu Image"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>
            <a:off x="1487489" y="657225"/>
            <a:ext cx="1687974" cy="5543550"/>
          </a:xfrm>
          <a:prstGeom prst="rect">
            <a:avLst/>
          </a:prstGeom>
          <a:gradFill>
            <a:gsLst>
              <a:gs pos="0">
                <a:srgbClr val="FEAE96"/>
              </a:gs>
              <a:gs pos="100000">
                <a:srgbClr val="FE0944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3" name="Google Shape;183;p13"/>
          <p:cNvSpPr/>
          <p:nvPr>
            <p:ph idx="2" type="pic"/>
          </p:nvPr>
        </p:nvSpPr>
        <p:spPr>
          <a:xfrm>
            <a:off x="1787527" y="2036763"/>
            <a:ext cx="2784474" cy="2784474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4" name="Google Shape;184;p13"/>
          <p:cNvSpPr txBox="1"/>
          <p:nvPr>
            <p:ph idx="1" type="body"/>
          </p:nvPr>
        </p:nvSpPr>
        <p:spPr>
          <a:xfrm>
            <a:off x="3481137" y="437972"/>
            <a:ext cx="8091738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13"/>
          <p:cNvSpPr txBox="1"/>
          <p:nvPr>
            <p:ph idx="3" type="body"/>
          </p:nvPr>
        </p:nvSpPr>
        <p:spPr>
          <a:xfrm>
            <a:off x="3481080" y="1098550"/>
            <a:ext cx="8091577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F7D00"/>
              </a:buClr>
              <a:buSzPts val="2000"/>
              <a:buNone/>
              <a:defRPr b="0" sz="2000">
                <a:solidFill>
                  <a:srgbClr val="EF7D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13"/>
          <p:cNvSpPr txBox="1"/>
          <p:nvPr>
            <p:ph idx="4" type="body"/>
          </p:nvPr>
        </p:nvSpPr>
        <p:spPr>
          <a:xfrm>
            <a:off x="5400790" y="1690854"/>
            <a:ext cx="2909455" cy="424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5121E"/>
              </a:buClr>
              <a:buSzPts val="1400"/>
              <a:buNone/>
              <a:defRPr b="1" sz="1400">
                <a:solidFill>
                  <a:srgbClr val="D5121E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13"/>
          <p:cNvSpPr txBox="1"/>
          <p:nvPr>
            <p:ph idx="5" type="body"/>
          </p:nvPr>
        </p:nvSpPr>
        <p:spPr>
          <a:xfrm>
            <a:off x="8663202" y="1701893"/>
            <a:ext cx="2909455" cy="424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5121E"/>
              </a:buClr>
              <a:buSzPts val="1400"/>
              <a:buNone/>
              <a:defRPr b="1" sz="1400">
                <a:solidFill>
                  <a:srgbClr val="D5121E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13"/>
          <p:cNvSpPr txBox="1"/>
          <p:nvPr>
            <p:ph idx="6" type="body"/>
          </p:nvPr>
        </p:nvSpPr>
        <p:spPr>
          <a:xfrm>
            <a:off x="5426548" y="2347416"/>
            <a:ext cx="2909455" cy="385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None/>
              <a:defRPr>
                <a:solidFill>
                  <a:srgbClr val="71717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13"/>
          <p:cNvSpPr txBox="1"/>
          <p:nvPr>
            <p:ph idx="7" type="body"/>
          </p:nvPr>
        </p:nvSpPr>
        <p:spPr>
          <a:xfrm>
            <a:off x="8632289" y="2347416"/>
            <a:ext cx="2909455" cy="385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None/>
              <a:defRPr>
                <a:solidFill>
                  <a:srgbClr val="71717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13"/>
          <p:cNvSpPr txBox="1"/>
          <p:nvPr>
            <p:ph idx="11" type="ftr"/>
          </p:nvPr>
        </p:nvSpPr>
        <p:spPr>
          <a:xfrm>
            <a:off x="531466" y="6502208"/>
            <a:ext cx="4544590" cy="16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2828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3"/>
          <p:cNvSpPr txBox="1"/>
          <p:nvPr>
            <p:ph idx="12" type="sldNum"/>
          </p:nvPr>
        </p:nvSpPr>
        <p:spPr>
          <a:xfrm>
            <a:off x="122130" y="6502208"/>
            <a:ext cx="296226" cy="16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 - Titre Sous titre Image">
  <p:cSld name="7 - Titre Sous titre Image"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/>
          <p:nvPr>
            <p:ph idx="2" type="pic"/>
          </p:nvPr>
        </p:nvSpPr>
        <p:spPr>
          <a:xfrm>
            <a:off x="7535862" y="9236"/>
            <a:ext cx="465613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4" name="Google Shape;194;p14"/>
          <p:cNvSpPr/>
          <p:nvPr/>
        </p:nvSpPr>
        <p:spPr>
          <a:xfrm>
            <a:off x="10006886" y="4152900"/>
            <a:ext cx="1365648" cy="2705100"/>
          </a:xfrm>
          <a:prstGeom prst="rect">
            <a:avLst/>
          </a:prstGeom>
          <a:gradFill>
            <a:gsLst>
              <a:gs pos="0">
                <a:srgbClr val="FEAE96"/>
              </a:gs>
              <a:gs pos="100000">
                <a:srgbClr val="FE0944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5" name="Google Shape;195;p14"/>
          <p:cNvSpPr txBox="1"/>
          <p:nvPr>
            <p:ph idx="1" type="body"/>
          </p:nvPr>
        </p:nvSpPr>
        <p:spPr>
          <a:xfrm>
            <a:off x="636587" y="437972"/>
            <a:ext cx="5954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14"/>
          <p:cNvSpPr txBox="1"/>
          <p:nvPr>
            <p:ph idx="3" type="body"/>
          </p:nvPr>
        </p:nvSpPr>
        <p:spPr>
          <a:xfrm>
            <a:off x="636586" y="1085672"/>
            <a:ext cx="5957597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F7D00"/>
              </a:buClr>
              <a:buSzPts val="2000"/>
              <a:buNone/>
              <a:defRPr b="0" sz="2000">
                <a:solidFill>
                  <a:srgbClr val="EF7D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14"/>
          <p:cNvSpPr txBox="1"/>
          <p:nvPr>
            <p:ph idx="11" type="ftr"/>
          </p:nvPr>
        </p:nvSpPr>
        <p:spPr>
          <a:xfrm>
            <a:off x="531466" y="6502208"/>
            <a:ext cx="4544590" cy="16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2828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4"/>
          <p:cNvSpPr txBox="1"/>
          <p:nvPr>
            <p:ph idx="12" type="sldNum"/>
          </p:nvPr>
        </p:nvSpPr>
        <p:spPr>
          <a:xfrm>
            <a:off x="122130" y="6502208"/>
            <a:ext cx="296226" cy="16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99" name="Google Shape;199;p14"/>
          <p:cNvSpPr txBox="1"/>
          <p:nvPr>
            <p:ph idx="4" type="body"/>
          </p:nvPr>
        </p:nvSpPr>
        <p:spPr>
          <a:xfrm>
            <a:off x="642939" y="1711503"/>
            <a:ext cx="5948048" cy="4606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None/>
              <a:defRPr>
                <a:solidFill>
                  <a:srgbClr val="71717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74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- Titre Sous titre Contenu">
  <p:cSld name="3 - Titre Sous titre Contenu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"/>
          <p:cNvSpPr/>
          <p:nvPr/>
        </p:nvSpPr>
        <p:spPr>
          <a:xfrm>
            <a:off x="5167901" y="0"/>
            <a:ext cx="7024099" cy="6860512"/>
          </a:xfrm>
          <a:prstGeom prst="rect">
            <a:avLst/>
          </a:prstGeom>
          <a:gradFill>
            <a:gsLst>
              <a:gs pos="0">
                <a:srgbClr val="FEAE96"/>
              </a:gs>
              <a:gs pos="100000">
                <a:srgbClr val="FE0944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" name="Google Shape;202;p15"/>
          <p:cNvSpPr txBox="1"/>
          <p:nvPr>
            <p:ph idx="1" type="body"/>
          </p:nvPr>
        </p:nvSpPr>
        <p:spPr>
          <a:xfrm>
            <a:off x="636587" y="437972"/>
            <a:ext cx="3963446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15"/>
          <p:cNvSpPr txBox="1"/>
          <p:nvPr>
            <p:ph idx="2" type="body"/>
          </p:nvPr>
        </p:nvSpPr>
        <p:spPr>
          <a:xfrm>
            <a:off x="636586" y="1085672"/>
            <a:ext cx="3963447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F7D00"/>
              </a:buClr>
              <a:buSzPts val="2000"/>
              <a:buNone/>
              <a:defRPr b="0" sz="2000">
                <a:solidFill>
                  <a:srgbClr val="EF7D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15"/>
          <p:cNvSpPr txBox="1"/>
          <p:nvPr>
            <p:ph idx="11" type="ftr"/>
          </p:nvPr>
        </p:nvSpPr>
        <p:spPr>
          <a:xfrm>
            <a:off x="531466" y="6502208"/>
            <a:ext cx="4544590" cy="16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2828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15"/>
          <p:cNvSpPr txBox="1"/>
          <p:nvPr>
            <p:ph idx="12" type="sldNum"/>
          </p:nvPr>
        </p:nvSpPr>
        <p:spPr>
          <a:xfrm>
            <a:off x="122130" y="6502208"/>
            <a:ext cx="296226" cy="16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06" name="Google Shape;206;p15"/>
          <p:cNvSpPr txBox="1"/>
          <p:nvPr>
            <p:ph idx="3" type="body"/>
          </p:nvPr>
        </p:nvSpPr>
        <p:spPr>
          <a:xfrm>
            <a:off x="642939" y="1711503"/>
            <a:ext cx="3957094" cy="4606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None/>
              <a:defRPr>
                <a:solidFill>
                  <a:srgbClr val="71717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15"/>
          <p:cNvSpPr txBox="1"/>
          <p:nvPr>
            <p:ph idx="4" type="body"/>
          </p:nvPr>
        </p:nvSpPr>
        <p:spPr>
          <a:xfrm>
            <a:off x="6363120" y="1685747"/>
            <a:ext cx="3957094" cy="4606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 - Image Contenu">
  <p:cSld name="9 - Image Contenu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/>
          <p:nvPr>
            <p:ph idx="2" type="pic"/>
          </p:nvPr>
        </p:nvSpPr>
        <p:spPr>
          <a:xfrm>
            <a:off x="1487488" y="0"/>
            <a:ext cx="7902575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0" name="Google Shape;210;p16"/>
          <p:cNvSpPr/>
          <p:nvPr/>
        </p:nvSpPr>
        <p:spPr>
          <a:xfrm>
            <a:off x="7535863" y="657225"/>
            <a:ext cx="3816350" cy="5561550"/>
          </a:xfrm>
          <a:prstGeom prst="rect">
            <a:avLst/>
          </a:prstGeom>
          <a:gradFill>
            <a:gsLst>
              <a:gs pos="0">
                <a:srgbClr val="FEAE96"/>
              </a:gs>
              <a:gs pos="100000">
                <a:srgbClr val="FE0944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" name="Google Shape;211;p16"/>
          <p:cNvSpPr txBox="1"/>
          <p:nvPr>
            <p:ph idx="1" type="body"/>
          </p:nvPr>
        </p:nvSpPr>
        <p:spPr>
          <a:xfrm>
            <a:off x="8142237" y="1438578"/>
            <a:ext cx="2562275" cy="3797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16"/>
          <p:cNvSpPr txBox="1"/>
          <p:nvPr>
            <p:ph idx="11" type="ftr"/>
          </p:nvPr>
        </p:nvSpPr>
        <p:spPr>
          <a:xfrm>
            <a:off x="531466" y="6502208"/>
            <a:ext cx="4544590" cy="16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16"/>
          <p:cNvSpPr txBox="1"/>
          <p:nvPr>
            <p:ph idx="12" type="sldNum"/>
          </p:nvPr>
        </p:nvSpPr>
        <p:spPr>
          <a:xfrm>
            <a:off x="122130" y="6502208"/>
            <a:ext cx="296226" cy="16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- Titre Sous titre Image">
  <p:cSld name="5 - Titre Sous titre Image"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/>
          <p:nvPr/>
        </p:nvSpPr>
        <p:spPr>
          <a:xfrm>
            <a:off x="8737600" y="0"/>
            <a:ext cx="3457749" cy="6860512"/>
          </a:xfrm>
          <a:prstGeom prst="rect">
            <a:avLst/>
          </a:prstGeom>
          <a:gradFill>
            <a:gsLst>
              <a:gs pos="0">
                <a:srgbClr val="FEAE96"/>
              </a:gs>
              <a:gs pos="100000">
                <a:srgbClr val="FE0944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" name="Google Shape;216;p17"/>
          <p:cNvSpPr txBox="1"/>
          <p:nvPr>
            <p:ph idx="1" type="body"/>
          </p:nvPr>
        </p:nvSpPr>
        <p:spPr>
          <a:xfrm>
            <a:off x="636587" y="437972"/>
            <a:ext cx="6458338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17"/>
          <p:cNvSpPr txBox="1"/>
          <p:nvPr>
            <p:ph idx="2" type="body"/>
          </p:nvPr>
        </p:nvSpPr>
        <p:spPr>
          <a:xfrm>
            <a:off x="636586" y="1085672"/>
            <a:ext cx="6462344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F7D00"/>
              </a:buClr>
              <a:buSzPts val="2000"/>
              <a:buNone/>
              <a:defRPr b="0" sz="2000">
                <a:solidFill>
                  <a:srgbClr val="EF7D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p17"/>
          <p:cNvSpPr txBox="1"/>
          <p:nvPr>
            <p:ph idx="11" type="ftr"/>
          </p:nvPr>
        </p:nvSpPr>
        <p:spPr>
          <a:xfrm>
            <a:off x="531466" y="6502208"/>
            <a:ext cx="4544590" cy="16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2828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7"/>
          <p:cNvSpPr txBox="1"/>
          <p:nvPr>
            <p:ph idx="12" type="sldNum"/>
          </p:nvPr>
        </p:nvSpPr>
        <p:spPr>
          <a:xfrm>
            <a:off x="122130" y="6502208"/>
            <a:ext cx="296226" cy="16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20" name="Google Shape;220;p17"/>
          <p:cNvSpPr txBox="1"/>
          <p:nvPr>
            <p:ph idx="3" type="body"/>
          </p:nvPr>
        </p:nvSpPr>
        <p:spPr>
          <a:xfrm>
            <a:off x="642939" y="1711503"/>
            <a:ext cx="6451986" cy="4606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None/>
              <a:defRPr>
                <a:solidFill>
                  <a:srgbClr val="71717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74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- Titre Sous-titre Image">
  <p:cSld name="6 - Titre Sous-titre Image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/>
          <p:nvPr/>
        </p:nvSpPr>
        <p:spPr>
          <a:xfrm>
            <a:off x="8737600" y="0"/>
            <a:ext cx="3457749" cy="6860512"/>
          </a:xfrm>
          <a:prstGeom prst="rect">
            <a:avLst/>
          </a:prstGeom>
          <a:gradFill>
            <a:gsLst>
              <a:gs pos="0">
                <a:srgbClr val="FEAE96"/>
              </a:gs>
              <a:gs pos="100000">
                <a:srgbClr val="FE0944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3" name="Google Shape;223;p18"/>
          <p:cNvSpPr txBox="1"/>
          <p:nvPr>
            <p:ph idx="1" type="body"/>
          </p:nvPr>
        </p:nvSpPr>
        <p:spPr>
          <a:xfrm>
            <a:off x="636586" y="450850"/>
            <a:ext cx="7921616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" name="Google Shape;224;p18"/>
          <p:cNvSpPr txBox="1"/>
          <p:nvPr>
            <p:ph idx="2" type="body"/>
          </p:nvPr>
        </p:nvSpPr>
        <p:spPr>
          <a:xfrm>
            <a:off x="636586" y="1085672"/>
            <a:ext cx="5055876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F7D00"/>
              </a:buClr>
              <a:buSzPts val="2000"/>
              <a:buNone/>
              <a:defRPr b="0" sz="2000">
                <a:solidFill>
                  <a:srgbClr val="EF7D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5" name="Google Shape;225;p18"/>
          <p:cNvSpPr txBox="1"/>
          <p:nvPr>
            <p:ph idx="3" type="body"/>
          </p:nvPr>
        </p:nvSpPr>
        <p:spPr>
          <a:xfrm>
            <a:off x="636586" y="1763744"/>
            <a:ext cx="4477539" cy="4606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None/>
              <a:defRPr>
                <a:solidFill>
                  <a:srgbClr val="71717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6" name="Google Shape;226;p18"/>
          <p:cNvSpPr txBox="1"/>
          <p:nvPr>
            <p:ph idx="11" type="ftr"/>
          </p:nvPr>
        </p:nvSpPr>
        <p:spPr>
          <a:xfrm>
            <a:off x="531466" y="6502208"/>
            <a:ext cx="4544590" cy="16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2828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8"/>
          <p:cNvSpPr txBox="1"/>
          <p:nvPr>
            <p:ph idx="12" type="sldNum"/>
          </p:nvPr>
        </p:nvSpPr>
        <p:spPr>
          <a:xfrm>
            <a:off x="122130" y="6502208"/>
            <a:ext cx="296226" cy="16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s">
  <p:cSld name="Contacts"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/>
          <p:nvPr/>
        </p:nvSpPr>
        <p:spPr>
          <a:xfrm>
            <a:off x="0" y="1808163"/>
            <a:ext cx="6816725" cy="5049837"/>
          </a:xfrm>
          <a:prstGeom prst="rect">
            <a:avLst/>
          </a:prstGeom>
          <a:gradFill>
            <a:gsLst>
              <a:gs pos="0">
                <a:srgbClr val="FEAE96"/>
              </a:gs>
              <a:gs pos="100000">
                <a:srgbClr val="FE0944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0" name="Google Shape;230;p19"/>
          <p:cNvSpPr/>
          <p:nvPr>
            <p:ph idx="2" type="pic"/>
          </p:nvPr>
        </p:nvSpPr>
        <p:spPr>
          <a:xfrm>
            <a:off x="4139514" y="0"/>
            <a:ext cx="8052486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31" name="Google Shape;231;p19"/>
          <p:cNvSpPr txBox="1"/>
          <p:nvPr>
            <p:ph idx="11" type="ftr"/>
          </p:nvPr>
        </p:nvSpPr>
        <p:spPr>
          <a:xfrm>
            <a:off x="531466" y="6502208"/>
            <a:ext cx="4544590" cy="16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19"/>
          <p:cNvSpPr txBox="1"/>
          <p:nvPr>
            <p:ph idx="12" type="sldNum"/>
          </p:nvPr>
        </p:nvSpPr>
        <p:spPr>
          <a:xfrm>
            <a:off x="122130" y="6502208"/>
            <a:ext cx="296226" cy="16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33" name="Google Shape;233;p19"/>
          <p:cNvSpPr txBox="1"/>
          <p:nvPr>
            <p:ph idx="1" type="body"/>
          </p:nvPr>
        </p:nvSpPr>
        <p:spPr>
          <a:xfrm>
            <a:off x="636587" y="437972"/>
            <a:ext cx="3330106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29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- Titre Contenu">
  <p:cSld name="1 - Titre Contenu"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/>
          <p:cNvSpPr/>
          <p:nvPr/>
        </p:nvSpPr>
        <p:spPr>
          <a:xfrm rot="5400000">
            <a:off x="6020285" y="686284"/>
            <a:ext cx="151432" cy="12192002"/>
          </a:xfrm>
          <a:prstGeom prst="rect">
            <a:avLst/>
          </a:prstGeom>
          <a:gradFill>
            <a:gsLst>
              <a:gs pos="0">
                <a:srgbClr val="FEAE96"/>
              </a:gs>
              <a:gs pos="100000">
                <a:srgbClr val="FE0944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6" name="Google Shape;236;p20"/>
          <p:cNvSpPr txBox="1"/>
          <p:nvPr>
            <p:ph idx="1" type="body"/>
          </p:nvPr>
        </p:nvSpPr>
        <p:spPr>
          <a:xfrm>
            <a:off x="643268" y="437972"/>
            <a:ext cx="10929607" cy="65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7" name="Google Shape;237;p20"/>
          <p:cNvSpPr txBox="1"/>
          <p:nvPr>
            <p:ph idx="11" type="ftr"/>
          </p:nvPr>
        </p:nvSpPr>
        <p:spPr>
          <a:xfrm>
            <a:off x="531466" y="6502208"/>
            <a:ext cx="4544590" cy="16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2828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20"/>
          <p:cNvSpPr txBox="1"/>
          <p:nvPr>
            <p:ph idx="12" type="sldNum"/>
          </p:nvPr>
        </p:nvSpPr>
        <p:spPr>
          <a:xfrm>
            <a:off x="122130" y="6502208"/>
            <a:ext cx="296226" cy="16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39" name="Google Shape;239;p20"/>
          <p:cNvSpPr txBox="1"/>
          <p:nvPr>
            <p:ph idx="2" type="body"/>
          </p:nvPr>
        </p:nvSpPr>
        <p:spPr>
          <a:xfrm>
            <a:off x="642938" y="1711503"/>
            <a:ext cx="10929937" cy="4606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None/>
              <a:defRPr>
                <a:solidFill>
                  <a:srgbClr val="71717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fin">
  <p:cSld name="Slide de fin">
    <p:bg>
      <p:bgPr>
        <a:solidFill>
          <a:schemeClr val="l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EAE96"/>
              </a:gs>
              <a:gs pos="100000">
                <a:srgbClr val="FE0944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2" name="Google Shape;242;p21"/>
          <p:cNvSpPr txBox="1"/>
          <p:nvPr>
            <p:ph type="ctrTitle"/>
          </p:nvPr>
        </p:nvSpPr>
        <p:spPr>
          <a:xfrm>
            <a:off x="1487488" y="1808164"/>
            <a:ext cx="5329237" cy="3241674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180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ahoma"/>
              <a:buNone/>
              <a:defRPr b="1" sz="6000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1"/>
          <p:cNvSpPr txBox="1"/>
          <p:nvPr>
            <p:ph idx="12" type="sldNum"/>
          </p:nvPr>
        </p:nvSpPr>
        <p:spPr>
          <a:xfrm>
            <a:off x="122130" y="6502208"/>
            <a:ext cx="296226" cy="16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2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- Interlocuteurs">
  <p:cSld name="1 - Interlocuteurs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" type="body"/>
          </p:nvPr>
        </p:nvSpPr>
        <p:spPr>
          <a:xfrm>
            <a:off x="636586" y="450850"/>
            <a:ext cx="10936289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/>
          <p:nvPr>
            <p:ph idx="2" type="pic"/>
          </p:nvPr>
        </p:nvSpPr>
        <p:spPr>
          <a:xfrm>
            <a:off x="1647342" y="2168525"/>
            <a:ext cx="2004463" cy="2004464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" name="Google Shape;26;p4"/>
          <p:cNvSpPr/>
          <p:nvPr>
            <p:ph idx="3" type="pic"/>
          </p:nvPr>
        </p:nvSpPr>
        <p:spPr>
          <a:xfrm>
            <a:off x="5052537" y="2168525"/>
            <a:ext cx="2004463" cy="2004464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7" name="Google Shape;27;p4"/>
          <p:cNvSpPr/>
          <p:nvPr>
            <p:ph idx="4" type="pic"/>
          </p:nvPr>
        </p:nvSpPr>
        <p:spPr>
          <a:xfrm>
            <a:off x="8448986" y="2168525"/>
            <a:ext cx="2004463" cy="2004464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5" type="body"/>
          </p:nvPr>
        </p:nvSpPr>
        <p:spPr>
          <a:xfrm>
            <a:off x="1118033" y="4505325"/>
            <a:ext cx="3100387" cy="1695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None/>
              <a:defRPr>
                <a:solidFill>
                  <a:srgbClr val="71717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6" type="body"/>
          </p:nvPr>
        </p:nvSpPr>
        <p:spPr>
          <a:xfrm>
            <a:off x="4504575" y="4505325"/>
            <a:ext cx="3100387" cy="1695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None/>
              <a:defRPr>
                <a:solidFill>
                  <a:srgbClr val="71717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7" type="body"/>
          </p:nvPr>
        </p:nvSpPr>
        <p:spPr>
          <a:xfrm>
            <a:off x="7893395" y="4505325"/>
            <a:ext cx="3100387" cy="1695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None/>
              <a:defRPr>
                <a:solidFill>
                  <a:srgbClr val="71717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531466" y="6502208"/>
            <a:ext cx="4544590" cy="16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2828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22130" y="6502208"/>
            <a:ext cx="296226" cy="16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- Titre Contenu">
  <p:cSld name="2 - Titre Contenu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/>
          <p:nvPr/>
        </p:nvSpPr>
        <p:spPr>
          <a:xfrm>
            <a:off x="8063345" y="6003636"/>
            <a:ext cx="4128655" cy="854364"/>
          </a:xfrm>
          <a:prstGeom prst="rect">
            <a:avLst/>
          </a:prstGeom>
          <a:gradFill>
            <a:gsLst>
              <a:gs pos="0">
                <a:srgbClr val="FEAE96"/>
              </a:gs>
              <a:gs pos="100000">
                <a:srgbClr val="FE0944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6" name="Google Shape;246;p22"/>
          <p:cNvSpPr txBox="1"/>
          <p:nvPr>
            <p:ph idx="1" type="body"/>
          </p:nvPr>
        </p:nvSpPr>
        <p:spPr>
          <a:xfrm>
            <a:off x="636587" y="437972"/>
            <a:ext cx="10936288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7" name="Google Shape;247;p22"/>
          <p:cNvSpPr txBox="1"/>
          <p:nvPr>
            <p:ph idx="2" type="body"/>
          </p:nvPr>
        </p:nvSpPr>
        <p:spPr>
          <a:xfrm>
            <a:off x="8318270" y="6186409"/>
            <a:ext cx="2794047" cy="5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8" name="Google Shape;248;p22"/>
          <p:cNvSpPr txBox="1"/>
          <p:nvPr>
            <p:ph idx="11" type="ftr"/>
          </p:nvPr>
        </p:nvSpPr>
        <p:spPr>
          <a:xfrm>
            <a:off x="531466" y="6502208"/>
            <a:ext cx="4544590" cy="16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2828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2"/>
          <p:cNvSpPr txBox="1"/>
          <p:nvPr>
            <p:ph idx="12" type="sldNum"/>
          </p:nvPr>
        </p:nvSpPr>
        <p:spPr>
          <a:xfrm>
            <a:off x="122130" y="6502208"/>
            <a:ext cx="296226" cy="16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50" name="Google Shape;250;p22"/>
          <p:cNvSpPr txBox="1"/>
          <p:nvPr>
            <p:ph idx="3" type="body"/>
          </p:nvPr>
        </p:nvSpPr>
        <p:spPr>
          <a:xfrm>
            <a:off x="642938" y="1711504"/>
            <a:ext cx="10929937" cy="4177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None/>
              <a:defRPr>
                <a:solidFill>
                  <a:srgbClr val="71717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- Titre Contenu">
  <p:cSld name="3 - Titre Contenu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"/>
          <p:cNvSpPr/>
          <p:nvPr/>
        </p:nvSpPr>
        <p:spPr>
          <a:xfrm>
            <a:off x="5167901" y="0"/>
            <a:ext cx="7024099" cy="6860512"/>
          </a:xfrm>
          <a:prstGeom prst="rect">
            <a:avLst/>
          </a:prstGeom>
          <a:gradFill>
            <a:gsLst>
              <a:gs pos="0">
                <a:srgbClr val="FEAE96"/>
              </a:gs>
              <a:gs pos="100000">
                <a:srgbClr val="FE0944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3" name="Google Shape;253;p23"/>
          <p:cNvSpPr txBox="1"/>
          <p:nvPr>
            <p:ph idx="1" type="body"/>
          </p:nvPr>
        </p:nvSpPr>
        <p:spPr>
          <a:xfrm>
            <a:off x="636587" y="437972"/>
            <a:ext cx="3963446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4" name="Google Shape;254;p23"/>
          <p:cNvSpPr txBox="1"/>
          <p:nvPr>
            <p:ph idx="11" type="ftr"/>
          </p:nvPr>
        </p:nvSpPr>
        <p:spPr>
          <a:xfrm>
            <a:off x="531466" y="6502208"/>
            <a:ext cx="4544590" cy="16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2828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3"/>
          <p:cNvSpPr txBox="1"/>
          <p:nvPr>
            <p:ph idx="12" type="sldNum"/>
          </p:nvPr>
        </p:nvSpPr>
        <p:spPr>
          <a:xfrm>
            <a:off x="122130" y="6502208"/>
            <a:ext cx="296226" cy="16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56" name="Google Shape;256;p23"/>
          <p:cNvSpPr txBox="1"/>
          <p:nvPr>
            <p:ph idx="2" type="body"/>
          </p:nvPr>
        </p:nvSpPr>
        <p:spPr>
          <a:xfrm>
            <a:off x="642939" y="1711503"/>
            <a:ext cx="3957094" cy="4606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None/>
              <a:defRPr>
                <a:solidFill>
                  <a:srgbClr val="71717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7" name="Google Shape;257;p23"/>
          <p:cNvSpPr txBox="1"/>
          <p:nvPr>
            <p:ph idx="3" type="body"/>
          </p:nvPr>
        </p:nvSpPr>
        <p:spPr>
          <a:xfrm>
            <a:off x="6363120" y="1685747"/>
            <a:ext cx="3957094" cy="4606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- Titre Image">
  <p:cSld name="4 - Titre Image">
    <p:bg>
      <p:bgPr>
        <a:solidFill>
          <a:schemeClr val="l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/>
          <p:nvPr/>
        </p:nvSpPr>
        <p:spPr>
          <a:xfrm>
            <a:off x="7535863" y="657225"/>
            <a:ext cx="3816350" cy="5561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0" name="Google Shape;260;p24"/>
          <p:cNvSpPr/>
          <p:nvPr/>
        </p:nvSpPr>
        <p:spPr>
          <a:xfrm>
            <a:off x="8737600" y="0"/>
            <a:ext cx="3457749" cy="6860512"/>
          </a:xfrm>
          <a:prstGeom prst="rect">
            <a:avLst/>
          </a:prstGeom>
          <a:gradFill>
            <a:gsLst>
              <a:gs pos="0">
                <a:srgbClr val="FEAE96"/>
              </a:gs>
              <a:gs pos="100000">
                <a:srgbClr val="FE0944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1" name="Google Shape;261;p24"/>
          <p:cNvSpPr/>
          <p:nvPr>
            <p:ph idx="2" type="pic"/>
          </p:nvPr>
        </p:nvSpPr>
        <p:spPr>
          <a:xfrm>
            <a:off x="6096000" y="681037"/>
            <a:ext cx="4981575" cy="551973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2" name="Google Shape;262;p24"/>
          <p:cNvSpPr txBox="1"/>
          <p:nvPr>
            <p:ph idx="1" type="body"/>
          </p:nvPr>
        </p:nvSpPr>
        <p:spPr>
          <a:xfrm>
            <a:off x="636587" y="437972"/>
            <a:ext cx="5019925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63" name="Google Shape;263;p24"/>
          <p:cNvPicPr preferRelativeResize="0"/>
          <p:nvPr/>
        </p:nvPicPr>
        <p:blipFill rotWithShape="1">
          <a:blip r:embed="rId2">
            <a:alphaModFix/>
          </a:blip>
          <a:srcRect b="0" l="0" r="67240" t="0"/>
          <a:stretch/>
        </p:blipFill>
        <p:spPr>
          <a:xfrm>
            <a:off x="11305559" y="6106160"/>
            <a:ext cx="672919" cy="719298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4"/>
          <p:cNvSpPr txBox="1"/>
          <p:nvPr>
            <p:ph idx="11" type="ftr"/>
          </p:nvPr>
        </p:nvSpPr>
        <p:spPr>
          <a:xfrm>
            <a:off x="531466" y="6502208"/>
            <a:ext cx="4544590" cy="16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2828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4"/>
          <p:cNvSpPr txBox="1"/>
          <p:nvPr>
            <p:ph idx="12" type="sldNum"/>
          </p:nvPr>
        </p:nvSpPr>
        <p:spPr>
          <a:xfrm>
            <a:off x="122130" y="6502208"/>
            <a:ext cx="296226" cy="16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66" name="Google Shape;266;p24"/>
          <p:cNvSpPr txBox="1"/>
          <p:nvPr>
            <p:ph idx="3" type="body"/>
          </p:nvPr>
        </p:nvSpPr>
        <p:spPr>
          <a:xfrm>
            <a:off x="636587" y="1701821"/>
            <a:ext cx="5019925" cy="4606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None/>
              <a:defRPr>
                <a:solidFill>
                  <a:srgbClr val="71717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74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- Titre Image">
  <p:cSld name="5 - Titre Image">
    <p:bg>
      <p:bgPr>
        <a:solidFill>
          <a:schemeClr val="lt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/>
          <p:nvPr/>
        </p:nvSpPr>
        <p:spPr>
          <a:xfrm>
            <a:off x="8737600" y="0"/>
            <a:ext cx="3457749" cy="6860512"/>
          </a:xfrm>
          <a:prstGeom prst="rect">
            <a:avLst/>
          </a:prstGeom>
          <a:gradFill>
            <a:gsLst>
              <a:gs pos="0">
                <a:srgbClr val="FEAE96"/>
              </a:gs>
              <a:gs pos="100000">
                <a:srgbClr val="FE0944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9" name="Google Shape;269;p25"/>
          <p:cNvSpPr txBox="1"/>
          <p:nvPr>
            <p:ph idx="1" type="body"/>
          </p:nvPr>
        </p:nvSpPr>
        <p:spPr>
          <a:xfrm>
            <a:off x="636587" y="437972"/>
            <a:ext cx="6458338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0" name="Google Shape;270;p25"/>
          <p:cNvSpPr txBox="1"/>
          <p:nvPr>
            <p:ph idx="11" type="ftr"/>
          </p:nvPr>
        </p:nvSpPr>
        <p:spPr>
          <a:xfrm>
            <a:off x="531466" y="6502208"/>
            <a:ext cx="4544590" cy="16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2828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25"/>
          <p:cNvSpPr txBox="1"/>
          <p:nvPr>
            <p:ph idx="12" type="sldNum"/>
          </p:nvPr>
        </p:nvSpPr>
        <p:spPr>
          <a:xfrm>
            <a:off x="122130" y="6502208"/>
            <a:ext cx="296226" cy="16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72" name="Google Shape;272;p25"/>
          <p:cNvSpPr txBox="1"/>
          <p:nvPr>
            <p:ph idx="2" type="body"/>
          </p:nvPr>
        </p:nvSpPr>
        <p:spPr>
          <a:xfrm>
            <a:off x="642939" y="1711503"/>
            <a:ext cx="6451986" cy="4606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None/>
              <a:defRPr>
                <a:solidFill>
                  <a:srgbClr val="71717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74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 - Titre Image">
  <p:cSld name="7 - Titre Image"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"/>
          <p:cNvSpPr/>
          <p:nvPr>
            <p:ph idx="2" type="pic"/>
          </p:nvPr>
        </p:nvSpPr>
        <p:spPr>
          <a:xfrm>
            <a:off x="7535862" y="9236"/>
            <a:ext cx="465613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75" name="Google Shape;275;p26"/>
          <p:cNvSpPr/>
          <p:nvPr/>
        </p:nvSpPr>
        <p:spPr>
          <a:xfrm>
            <a:off x="10006886" y="4152900"/>
            <a:ext cx="1365648" cy="2705100"/>
          </a:xfrm>
          <a:prstGeom prst="rect">
            <a:avLst/>
          </a:prstGeom>
          <a:gradFill>
            <a:gsLst>
              <a:gs pos="0">
                <a:srgbClr val="FEAE96"/>
              </a:gs>
              <a:gs pos="100000">
                <a:srgbClr val="FE0944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6" name="Google Shape;276;p26"/>
          <p:cNvSpPr txBox="1"/>
          <p:nvPr>
            <p:ph idx="1" type="body"/>
          </p:nvPr>
        </p:nvSpPr>
        <p:spPr>
          <a:xfrm>
            <a:off x="636585" y="450850"/>
            <a:ext cx="5955349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7" name="Google Shape;277;p26"/>
          <p:cNvSpPr txBox="1"/>
          <p:nvPr>
            <p:ph idx="11" type="ftr"/>
          </p:nvPr>
        </p:nvSpPr>
        <p:spPr>
          <a:xfrm>
            <a:off x="531466" y="6502208"/>
            <a:ext cx="4544590" cy="16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2828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26"/>
          <p:cNvSpPr txBox="1"/>
          <p:nvPr>
            <p:ph idx="12" type="sldNum"/>
          </p:nvPr>
        </p:nvSpPr>
        <p:spPr>
          <a:xfrm>
            <a:off x="122130" y="6502208"/>
            <a:ext cx="296226" cy="16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79" name="Google Shape;279;p26"/>
          <p:cNvSpPr txBox="1"/>
          <p:nvPr>
            <p:ph idx="3" type="body"/>
          </p:nvPr>
        </p:nvSpPr>
        <p:spPr>
          <a:xfrm>
            <a:off x="642939" y="1711503"/>
            <a:ext cx="5945803" cy="4606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None/>
              <a:defRPr>
                <a:solidFill>
                  <a:srgbClr val="71717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74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 - Titre Contenu Image">
  <p:cSld name="8 - Titre Contenu Image">
    <p:bg>
      <p:bgPr>
        <a:solidFill>
          <a:schemeClr val="lt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"/>
          <p:cNvSpPr/>
          <p:nvPr/>
        </p:nvSpPr>
        <p:spPr>
          <a:xfrm>
            <a:off x="1487489" y="657225"/>
            <a:ext cx="1687974" cy="5543550"/>
          </a:xfrm>
          <a:prstGeom prst="rect">
            <a:avLst/>
          </a:prstGeom>
          <a:gradFill>
            <a:gsLst>
              <a:gs pos="0">
                <a:srgbClr val="FEAE96"/>
              </a:gs>
              <a:gs pos="100000">
                <a:srgbClr val="FE0944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2" name="Google Shape;282;p27"/>
          <p:cNvSpPr txBox="1"/>
          <p:nvPr>
            <p:ph idx="1" type="body"/>
          </p:nvPr>
        </p:nvSpPr>
        <p:spPr>
          <a:xfrm>
            <a:off x="5400790" y="1690854"/>
            <a:ext cx="2909455" cy="424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5121E"/>
              </a:buClr>
              <a:buSzPts val="1400"/>
              <a:buNone/>
              <a:defRPr b="1" sz="1400">
                <a:solidFill>
                  <a:srgbClr val="D5121E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3" name="Google Shape;283;p27"/>
          <p:cNvSpPr txBox="1"/>
          <p:nvPr>
            <p:ph idx="2" type="body"/>
          </p:nvPr>
        </p:nvSpPr>
        <p:spPr>
          <a:xfrm>
            <a:off x="5400790" y="2347416"/>
            <a:ext cx="2909455" cy="385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None/>
              <a:defRPr>
                <a:solidFill>
                  <a:srgbClr val="71717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4" name="Google Shape;284;p27"/>
          <p:cNvSpPr txBox="1"/>
          <p:nvPr>
            <p:ph idx="3" type="body"/>
          </p:nvPr>
        </p:nvSpPr>
        <p:spPr>
          <a:xfrm>
            <a:off x="8606531" y="1690854"/>
            <a:ext cx="2909455" cy="424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5121E"/>
              </a:buClr>
              <a:buSzPts val="1400"/>
              <a:buNone/>
              <a:defRPr b="1" sz="1400">
                <a:solidFill>
                  <a:srgbClr val="D5121E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5" name="Google Shape;285;p27"/>
          <p:cNvSpPr txBox="1"/>
          <p:nvPr>
            <p:ph idx="4" type="body"/>
          </p:nvPr>
        </p:nvSpPr>
        <p:spPr>
          <a:xfrm>
            <a:off x="8606531" y="2347416"/>
            <a:ext cx="2909455" cy="385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None/>
              <a:defRPr>
                <a:solidFill>
                  <a:srgbClr val="71717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6" name="Google Shape;286;p27"/>
          <p:cNvSpPr/>
          <p:nvPr>
            <p:ph idx="5" type="pic"/>
          </p:nvPr>
        </p:nvSpPr>
        <p:spPr>
          <a:xfrm>
            <a:off x="1787527" y="2036763"/>
            <a:ext cx="2784474" cy="2784474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87" name="Google Shape;287;p27"/>
          <p:cNvSpPr txBox="1"/>
          <p:nvPr>
            <p:ph idx="6" type="body"/>
          </p:nvPr>
        </p:nvSpPr>
        <p:spPr>
          <a:xfrm>
            <a:off x="3481137" y="437972"/>
            <a:ext cx="8091738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8" name="Google Shape;288;p27"/>
          <p:cNvSpPr txBox="1"/>
          <p:nvPr>
            <p:ph idx="11" type="ftr"/>
          </p:nvPr>
        </p:nvSpPr>
        <p:spPr>
          <a:xfrm>
            <a:off x="531466" y="6502208"/>
            <a:ext cx="4544590" cy="16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2828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7"/>
          <p:cNvSpPr txBox="1"/>
          <p:nvPr>
            <p:ph idx="12" type="sldNum"/>
          </p:nvPr>
        </p:nvSpPr>
        <p:spPr>
          <a:xfrm>
            <a:off x="122130" y="6502208"/>
            <a:ext cx="296226" cy="16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- Interlocuteurs">
  <p:cSld name="2 - Interlocuteurs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idx="1" type="body"/>
          </p:nvPr>
        </p:nvSpPr>
        <p:spPr>
          <a:xfrm>
            <a:off x="636586" y="450850"/>
            <a:ext cx="10936289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/>
          <p:nvPr>
            <p:ph idx="2" type="pic"/>
          </p:nvPr>
        </p:nvSpPr>
        <p:spPr>
          <a:xfrm>
            <a:off x="1408467" y="1328771"/>
            <a:ext cx="1554180" cy="1554181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2828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3" type="body"/>
          </p:nvPr>
        </p:nvSpPr>
        <p:spPr>
          <a:xfrm>
            <a:off x="1090975" y="3056917"/>
            <a:ext cx="2189165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None/>
              <a:defRPr>
                <a:solidFill>
                  <a:srgbClr val="71717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/>
          <p:nvPr>
            <p:ph idx="4" type="pic"/>
          </p:nvPr>
        </p:nvSpPr>
        <p:spPr>
          <a:xfrm>
            <a:off x="4140024" y="1359615"/>
            <a:ext cx="1554180" cy="1554181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2828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5" type="body"/>
          </p:nvPr>
        </p:nvSpPr>
        <p:spPr>
          <a:xfrm>
            <a:off x="3822714" y="3087761"/>
            <a:ext cx="21888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None/>
              <a:defRPr>
                <a:solidFill>
                  <a:srgbClr val="71717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/>
          <p:nvPr>
            <p:ph idx="6" type="pic"/>
          </p:nvPr>
        </p:nvSpPr>
        <p:spPr>
          <a:xfrm>
            <a:off x="6722536" y="1328771"/>
            <a:ext cx="1554180" cy="1554181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2828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7" type="body"/>
          </p:nvPr>
        </p:nvSpPr>
        <p:spPr>
          <a:xfrm>
            <a:off x="6405226" y="3056917"/>
            <a:ext cx="21888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None/>
              <a:defRPr>
                <a:solidFill>
                  <a:srgbClr val="71717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"/>
          <p:cNvSpPr/>
          <p:nvPr>
            <p:ph idx="8" type="pic"/>
          </p:nvPr>
        </p:nvSpPr>
        <p:spPr>
          <a:xfrm>
            <a:off x="9369700" y="1359615"/>
            <a:ext cx="1554180" cy="1554181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2828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9" type="body"/>
          </p:nvPr>
        </p:nvSpPr>
        <p:spPr>
          <a:xfrm>
            <a:off x="9052390" y="3087761"/>
            <a:ext cx="21888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None/>
              <a:defRPr>
                <a:solidFill>
                  <a:srgbClr val="71717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5"/>
          <p:cNvSpPr/>
          <p:nvPr>
            <p:ph idx="13" type="pic"/>
          </p:nvPr>
        </p:nvSpPr>
        <p:spPr>
          <a:xfrm>
            <a:off x="1408467" y="3954537"/>
            <a:ext cx="1554180" cy="1554181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2828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4" type="body"/>
          </p:nvPr>
        </p:nvSpPr>
        <p:spPr>
          <a:xfrm>
            <a:off x="1091157" y="5679305"/>
            <a:ext cx="21888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None/>
              <a:defRPr>
                <a:solidFill>
                  <a:srgbClr val="71717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5"/>
          <p:cNvSpPr/>
          <p:nvPr>
            <p:ph idx="15" type="pic"/>
          </p:nvPr>
        </p:nvSpPr>
        <p:spPr>
          <a:xfrm>
            <a:off x="4140024" y="3982003"/>
            <a:ext cx="1554180" cy="1554181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2828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6" type="body"/>
          </p:nvPr>
        </p:nvSpPr>
        <p:spPr>
          <a:xfrm>
            <a:off x="3822714" y="5710149"/>
            <a:ext cx="21888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None/>
              <a:defRPr>
                <a:solidFill>
                  <a:srgbClr val="71717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5"/>
          <p:cNvSpPr/>
          <p:nvPr>
            <p:ph idx="17" type="pic"/>
          </p:nvPr>
        </p:nvSpPr>
        <p:spPr>
          <a:xfrm>
            <a:off x="6722536" y="3954537"/>
            <a:ext cx="1554180" cy="1554181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2828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8" type="body"/>
          </p:nvPr>
        </p:nvSpPr>
        <p:spPr>
          <a:xfrm>
            <a:off x="6405226" y="5679305"/>
            <a:ext cx="21888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None/>
              <a:defRPr>
                <a:solidFill>
                  <a:srgbClr val="71717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5"/>
          <p:cNvSpPr/>
          <p:nvPr>
            <p:ph idx="19" type="pic"/>
          </p:nvPr>
        </p:nvSpPr>
        <p:spPr>
          <a:xfrm>
            <a:off x="9369700" y="3982003"/>
            <a:ext cx="1554180" cy="1554181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2828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20" type="body"/>
          </p:nvPr>
        </p:nvSpPr>
        <p:spPr>
          <a:xfrm>
            <a:off x="9052390" y="5710149"/>
            <a:ext cx="21888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None/>
              <a:defRPr>
                <a:solidFill>
                  <a:srgbClr val="71717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1" type="ftr"/>
          </p:nvPr>
        </p:nvSpPr>
        <p:spPr>
          <a:xfrm>
            <a:off x="531466" y="6502208"/>
            <a:ext cx="4544590" cy="16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2828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2" type="sldNum"/>
          </p:nvPr>
        </p:nvSpPr>
        <p:spPr>
          <a:xfrm>
            <a:off x="122130" y="6502208"/>
            <a:ext cx="296226" cy="16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- Agenda">
  <p:cSld name="3 - Agenda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>
            <p:ph idx="2" type="pic"/>
          </p:nvPr>
        </p:nvSpPr>
        <p:spPr>
          <a:xfrm>
            <a:off x="0" y="0"/>
            <a:ext cx="5118100" cy="57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5" name="Google Shape;55;p6"/>
          <p:cNvSpPr/>
          <p:nvPr/>
        </p:nvSpPr>
        <p:spPr>
          <a:xfrm>
            <a:off x="5943820" y="657225"/>
            <a:ext cx="620266" cy="6200775"/>
          </a:xfrm>
          <a:custGeom>
            <a:rect b="b" l="l" r="r" t="t"/>
            <a:pathLst>
              <a:path extrusionOk="0" h="6883685" w="702708">
                <a:moveTo>
                  <a:pt x="576358" y="0"/>
                </a:moveTo>
                <a:cubicBezTo>
                  <a:pt x="278407" y="581346"/>
                  <a:pt x="-19543" y="1162692"/>
                  <a:pt x="1005" y="1756881"/>
                </a:cubicBezTo>
                <a:cubicBezTo>
                  <a:pt x="21553" y="2351070"/>
                  <a:pt x="655126" y="2922997"/>
                  <a:pt x="699647" y="3565132"/>
                </a:cubicBezTo>
                <a:cubicBezTo>
                  <a:pt x="744168" y="4207267"/>
                  <a:pt x="288681" y="5056598"/>
                  <a:pt x="268133" y="5609690"/>
                </a:cubicBezTo>
                <a:cubicBezTo>
                  <a:pt x="247585" y="6162782"/>
                  <a:pt x="411971" y="6523233"/>
                  <a:pt x="576358" y="6883685"/>
                </a:cubicBezTo>
              </a:path>
            </a:pathLst>
          </a:custGeom>
          <a:noFill/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" name="Google Shape;56;p6"/>
          <p:cNvSpPr txBox="1"/>
          <p:nvPr>
            <p:ph idx="1" type="body"/>
          </p:nvPr>
        </p:nvSpPr>
        <p:spPr>
          <a:xfrm>
            <a:off x="7655537" y="350904"/>
            <a:ext cx="431187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28282"/>
              </a:buClr>
              <a:buSzPts val="1600"/>
              <a:buNone/>
              <a:defRPr sz="1600">
                <a:solidFill>
                  <a:srgbClr val="82828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3" type="body"/>
          </p:nvPr>
        </p:nvSpPr>
        <p:spPr>
          <a:xfrm>
            <a:off x="7655537" y="1611431"/>
            <a:ext cx="431187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None/>
              <a:defRPr sz="1600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4" type="body"/>
          </p:nvPr>
        </p:nvSpPr>
        <p:spPr>
          <a:xfrm>
            <a:off x="6690737" y="350904"/>
            <a:ext cx="964800" cy="81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5" type="body"/>
          </p:nvPr>
        </p:nvSpPr>
        <p:spPr>
          <a:xfrm>
            <a:off x="6690737" y="1611431"/>
            <a:ext cx="964800" cy="81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6" type="body"/>
          </p:nvPr>
        </p:nvSpPr>
        <p:spPr>
          <a:xfrm>
            <a:off x="6690737" y="2856212"/>
            <a:ext cx="964800" cy="81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7" type="body"/>
          </p:nvPr>
        </p:nvSpPr>
        <p:spPr>
          <a:xfrm>
            <a:off x="7655537" y="2856212"/>
            <a:ext cx="431187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None/>
              <a:defRPr sz="1600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2" name="Google Shape;62;p6"/>
          <p:cNvCxnSpPr/>
          <p:nvPr/>
        </p:nvCxnSpPr>
        <p:spPr>
          <a:xfrm>
            <a:off x="6253843" y="657225"/>
            <a:ext cx="110" cy="6129655"/>
          </a:xfrm>
          <a:prstGeom prst="straightConnector1">
            <a:avLst/>
          </a:prstGeom>
          <a:noFill/>
          <a:ln cap="flat" cmpd="sng" w="50800">
            <a:solidFill>
              <a:srgbClr val="FEB794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sp>
        <p:nvSpPr>
          <p:cNvPr id="63" name="Google Shape;63;p6"/>
          <p:cNvSpPr txBox="1"/>
          <p:nvPr>
            <p:ph idx="8" type="body"/>
          </p:nvPr>
        </p:nvSpPr>
        <p:spPr>
          <a:xfrm>
            <a:off x="7655537" y="4193273"/>
            <a:ext cx="431187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None/>
              <a:defRPr sz="1600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9" type="body"/>
          </p:nvPr>
        </p:nvSpPr>
        <p:spPr>
          <a:xfrm>
            <a:off x="6690737" y="4193273"/>
            <a:ext cx="964800" cy="81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3" type="body"/>
          </p:nvPr>
        </p:nvSpPr>
        <p:spPr>
          <a:xfrm>
            <a:off x="6690737" y="5526638"/>
            <a:ext cx="964800" cy="81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4" type="body"/>
          </p:nvPr>
        </p:nvSpPr>
        <p:spPr>
          <a:xfrm>
            <a:off x="7655537" y="5526638"/>
            <a:ext cx="431187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None/>
              <a:defRPr sz="1600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67" name="Google Shape;67;p6"/>
          <p:cNvGrpSpPr/>
          <p:nvPr/>
        </p:nvGrpSpPr>
        <p:grpSpPr>
          <a:xfrm>
            <a:off x="5970926" y="360629"/>
            <a:ext cx="604920" cy="604920"/>
            <a:chOff x="5945188" y="349461"/>
            <a:chExt cx="618172" cy="618172"/>
          </a:xfrm>
        </p:grpSpPr>
        <p:sp>
          <p:nvSpPr>
            <p:cNvPr id="68" name="Google Shape;68;p6"/>
            <p:cNvSpPr/>
            <p:nvPr/>
          </p:nvSpPr>
          <p:spPr>
            <a:xfrm>
              <a:off x="5945188" y="349461"/>
              <a:ext cx="618172" cy="618172"/>
            </a:xfrm>
            <a:prstGeom prst="ellipse">
              <a:avLst/>
            </a:prstGeom>
            <a:solidFill>
              <a:srgbClr val="EBCD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ahom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6071154" y="474536"/>
              <a:ext cx="365378" cy="36537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ahom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70" name="Google Shape;70;p6"/>
          <p:cNvGrpSpPr/>
          <p:nvPr/>
        </p:nvGrpSpPr>
        <p:grpSpPr>
          <a:xfrm>
            <a:off x="5970926" y="1654187"/>
            <a:ext cx="604920" cy="604920"/>
            <a:chOff x="5945188" y="349461"/>
            <a:chExt cx="618172" cy="618172"/>
          </a:xfrm>
        </p:grpSpPr>
        <p:sp>
          <p:nvSpPr>
            <p:cNvPr id="71" name="Google Shape;71;p6"/>
            <p:cNvSpPr/>
            <p:nvPr/>
          </p:nvSpPr>
          <p:spPr>
            <a:xfrm>
              <a:off x="5945188" y="349461"/>
              <a:ext cx="618172" cy="618172"/>
            </a:xfrm>
            <a:prstGeom prst="ellipse">
              <a:avLst/>
            </a:prstGeom>
            <a:solidFill>
              <a:srgbClr val="E9AA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ahom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071154" y="474536"/>
              <a:ext cx="365378" cy="36537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ahom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73" name="Google Shape;73;p6"/>
          <p:cNvGrpSpPr/>
          <p:nvPr/>
        </p:nvGrpSpPr>
        <p:grpSpPr>
          <a:xfrm rot="-204808">
            <a:off x="5970927" y="2954647"/>
            <a:ext cx="604920" cy="604920"/>
            <a:chOff x="5945188" y="349461"/>
            <a:chExt cx="618172" cy="618172"/>
          </a:xfrm>
        </p:grpSpPr>
        <p:sp>
          <p:nvSpPr>
            <p:cNvPr id="74" name="Google Shape;74;p6"/>
            <p:cNvSpPr/>
            <p:nvPr/>
          </p:nvSpPr>
          <p:spPr>
            <a:xfrm>
              <a:off x="5945188" y="349461"/>
              <a:ext cx="618172" cy="618172"/>
            </a:xfrm>
            <a:prstGeom prst="ellipse">
              <a:avLst/>
            </a:prstGeom>
            <a:solidFill>
              <a:srgbClr val="E987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ahom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6071154" y="474536"/>
              <a:ext cx="365378" cy="36537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ahom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76" name="Google Shape;76;p6"/>
          <p:cNvGrpSpPr/>
          <p:nvPr/>
        </p:nvGrpSpPr>
        <p:grpSpPr>
          <a:xfrm>
            <a:off x="5970927" y="4270389"/>
            <a:ext cx="604920" cy="604920"/>
            <a:chOff x="5945188" y="349461"/>
            <a:chExt cx="618172" cy="618172"/>
          </a:xfrm>
        </p:grpSpPr>
        <p:sp>
          <p:nvSpPr>
            <p:cNvPr id="77" name="Google Shape;77;p6"/>
            <p:cNvSpPr/>
            <p:nvPr/>
          </p:nvSpPr>
          <p:spPr>
            <a:xfrm>
              <a:off x="5945188" y="349461"/>
              <a:ext cx="618172" cy="618172"/>
            </a:xfrm>
            <a:prstGeom prst="ellipse">
              <a:avLst/>
            </a:prstGeom>
            <a:solidFill>
              <a:srgbClr val="E8635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ahom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6071154" y="474536"/>
              <a:ext cx="365378" cy="36537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ahom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79" name="Google Shape;79;p6"/>
          <p:cNvGrpSpPr/>
          <p:nvPr/>
        </p:nvGrpSpPr>
        <p:grpSpPr>
          <a:xfrm>
            <a:off x="5970927" y="5607236"/>
            <a:ext cx="604920" cy="604920"/>
            <a:chOff x="5945188" y="349461"/>
            <a:chExt cx="618172" cy="618172"/>
          </a:xfrm>
        </p:grpSpPr>
        <p:sp>
          <p:nvSpPr>
            <p:cNvPr id="80" name="Google Shape;80;p6"/>
            <p:cNvSpPr/>
            <p:nvPr/>
          </p:nvSpPr>
          <p:spPr>
            <a:xfrm>
              <a:off x="5945188" y="349461"/>
              <a:ext cx="618172" cy="618172"/>
            </a:xfrm>
            <a:prstGeom prst="ellipse">
              <a:avLst/>
            </a:prstGeom>
            <a:solidFill>
              <a:srgbClr val="E63A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ahom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6071154" y="474536"/>
              <a:ext cx="365378" cy="36537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ahom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82" name="Google Shape;82;p6"/>
          <p:cNvSpPr txBox="1"/>
          <p:nvPr>
            <p:ph idx="11" type="ftr"/>
          </p:nvPr>
        </p:nvSpPr>
        <p:spPr>
          <a:xfrm>
            <a:off x="531466" y="6502208"/>
            <a:ext cx="4544590" cy="16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2828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"/>
          <p:cNvSpPr txBox="1"/>
          <p:nvPr>
            <p:ph idx="12" type="sldNum"/>
          </p:nvPr>
        </p:nvSpPr>
        <p:spPr>
          <a:xfrm>
            <a:off x="122130" y="6502208"/>
            <a:ext cx="296226" cy="16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4" name="Google Shape;84;p6"/>
          <p:cNvSpPr txBox="1"/>
          <p:nvPr>
            <p:ph idx="15" type="body"/>
          </p:nvPr>
        </p:nvSpPr>
        <p:spPr>
          <a:xfrm>
            <a:off x="1757363" y="4382822"/>
            <a:ext cx="2238375" cy="106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- Agenda ">
  <p:cSld name="3 - Agenda 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 txBox="1"/>
          <p:nvPr>
            <p:ph type="title"/>
          </p:nvPr>
        </p:nvSpPr>
        <p:spPr>
          <a:xfrm>
            <a:off x="566248" y="2660151"/>
            <a:ext cx="2239654" cy="112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7"/>
          <p:cNvSpPr/>
          <p:nvPr/>
        </p:nvSpPr>
        <p:spPr>
          <a:xfrm flipH="1">
            <a:off x="7763384" y="277177"/>
            <a:ext cx="620266" cy="6200775"/>
          </a:xfrm>
          <a:custGeom>
            <a:rect b="b" l="l" r="r" t="t"/>
            <a:pathLst>
              <a:path extrusionOk="0" h="6883685" w="702708">
                <a:moveTo>
                  <a:pt x="576358" y="0"/>
                </a:moveTo>
                <a:cubicBezTo>
                  <a:pt x="278407" y="581346"/>
                  <a:pt x="-19543" y="1162692"/>
                  <a:pt x="1005" y="1756881"/>
                </a:cubicBezTo>
                <a:cubicBezTo>
                  <a:pt x="21553" y="2351070"/>
                  <a:pt x="655126" y="2922997"/>
                  <a:pt x="699647" y="3565132"/>
                </a:cubicBezTo>
                <a:cubicBezTo>
                  <a:pt x="744168" y="4207267"/>
                  <a:pt x="288681" y="5056598"/>
                  <a:pt x="268133" y="5609690"/>
                </a:cubicBezTo>
                <a:cubicBezTo>
                  <a:pt x="247585" y="6162782"/>
                  <a:pt x="411971" y="6523233"/>
                  <a:pt x="576358" y="6883685"/>
                </a:cubicBezTo>
              </a:path>
            </a:pathLst>
          </a:custGeom>
          <a:noFill/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88" name="Google Shape;88;p7"/>
          <p:cNvCxnSpPr/>
          <p:nvPr/>
        </p:nvCxnSpPr>
        <p:spPr>
          <a:xfrm>
            <a:off x="8073407" y="596099"/>
            <a:ext cx="0" cy="6200775"/>
          </a:xfrm>
          <a:prstGeom prst="straightConnector1">
            <a:avLst/>
          </a:prstGeom>
          <a:noFill/>
          <a:ln cap="flat" cmpd="sng" w="50800">
            <a:solidFill>
              <a:srgbClr val="FEB794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sp>
        <p:nvSpPr>
          <p:cNvPr id="89" name="Google Shape;89;p7"/>
          <p:cNvSpPr/>
          <p:nvPr/>
        </p:nvSpPr>
        <p:spPr>
          <a:xfrm>
            <a:off x="2824510" y="616869"/>
            <a:ext cx="620266" cy="6200775"/>
          </a:xfrm>
          <a:custGeom>
            <a:rect b="b" l="l" r="r" t="t"/>
            <a:pathLst>
              <a:path extrusionOk="0" h="6883685" w="702708">
                <a:moveTo>
                  <a:pt x="576358" y="0"/>
                </a:moveTo>
                <a:cubicBezTo>
                  <a:pt x="278407" y="581346"/>
                  <a:pt x="-19543" y="1162692"/>
                  <a:pt x="1005" y="1756881"/>
                </a:cubicBezTo>
                <a:cubicBezTo>
                  <a:pt x="21553" y="2351070"/>
                  <a:pt x="655126" y="2922997"/>
                  <a:pt x="699647" y="3565132"/>
                </a:cubicBezTo>
                <a:cubicBezTo>
                  <a:pt x="744168" y="4207267"/>
                  <a:pt x="288681" y="5056598"/>
                  <a:pt x="268133" y="5609690"/>
                </a:cubicBezTo>
                <a:cubicBezTo>
                  <a:pt x="247585" y="6162782"/>
                  <a:pt x="411971" y="6523233"/>
                  <a:pt x="576358" y="6883685"/>
                </a:cubicBezTo>
              </a:path>
            </a:pathLst>
          </a:custGeom>
          <a:noFill/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90" name="Google Shape;90;p7"/>
          <p:cNvCxnSpPr/>
          <p:nvPr/>
        </p:nvCxnSpPr>
        <p:spPr>
          <a:xfrm>
            <a:off x="3134533" y="616869"/>
            <a:ext cx="0" cy="6200775"/>
          </a:xfrm>
          <a:prstGeom prst="straightConnector1">
            <a:avLst/>
          </a:prstGeom>
          <a:noFill/>
          <a:ln cap="flat" cmpd="sng" w="50800">
            <a:solidFill>
              <a:srgbClr val="FEB794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grpSp>
        <p:nvGrpSpPr>
          <p:cNvPr id="91" name="Google Shape;91;p7"/>
          <p:cNvGrpSpPr/>
          <p:nvPr/>
        </p:nvGrpSpPr>
        <p:grpSpPr>
          <a:xfrm>
            <a:off x="2828907" y="288335"/>
            <a:ext cx="604920" cy="604920"/>
            <a:chOff x="5945188" y="349461"/>
            <a:chExt cx="618172" cy="618172"/>
          </a:xfrm>
        </p:grpSpPr>
        <p:sp>
          <p:nvSpPr>
            <p:cNvPr id="92" name="Google Shape;92;p7"/>
            <p:cNvSpPr/>
            <p:nvPr/>
          </p:nvSpPr>
          <p:spPr>
            <a:xfrm>
              <a:off x="5945188" y="349461"/>
              <a:ext cx="618172" cy="618172"/>
            </a:xfrm>
            <a:prstGeom prst="ellipse">
              <a:avLst/>
            </a:prstGeom>
            <a:solidFill>
              <a:srgbClr val="F2DE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ahom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6071154" y="474536"/>
              <a:ext cx="365378" cy="36537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ahom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94" name="Google Shape;94;p7"/>
          <p:cNvGrpSpPr/>
          <p:nvPr/>
        </p:nvGrpSpPr>
        <p:grpSpPr>
          <a:xfrm>
            <a:off x="2828907" y="2916597"/>
            <a:ext cx="604920" cy="604920"/>
            <a:chOff x="5945188" y="349461"/>
            <a:chExt cx="618172" cy="618172"/>
          </a:xfrm>
        </p:grpSpPr>
        <p:sp>
          <p:nvSpPr>
            <p:cNvPr id="95" name="Google Shape;95;p7"/>
            <p:cNvSpPr/>
            <p:nvPr/>
          </p:nvSpPr>
          <p:spPr>
            <a:xfrm>
              <a:off x="5945188" y="349461"/>
              <a:ext cx="618172" cy="618172"/>
            </a:xfrm>
            <a:prstGeom prst="ellipse">
              <a:avLst/>
            </a:prstGeom>
            <a:solidFill>
              <a:srgbClr val="EAB46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ahom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6071154" y="474536"/>
              <a:ext cx="365378" cy="36537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ahom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97" name="Google Shape;97;p7"/>
          <p:cNvGrpSpPr/>
          <p:nvPr/>
        </p:nvGrpSpPr>
        <p:grpSpPr>
          <a:xfrm rot="-204808">
            <a:off x="2828907" y="5588300"/>
            <a:ext cx="604920" cy="604920"/>
            <a:chOff x="5945188" y="349461"/>
            <a:chExt cx="618172" cy="618172"/>
          </a:xfrm>
        </p:grpSpPr>
        <p:sp>
          <p:nvSpPr>
            <p:cNvPr id="98" name="Google Shape;98;p7"/>
            <p:cNvSpPr/>
            <p:nvPr/>
          </p:nvSpPr>
          <p:spPr>
            <a:xfrm>
              <a:off x="5945188" y="349461"/>
              <a:ext cx="618172" cy="618172"/>
            </a:xfrm>
            <a:prstGeom prst="ellipse">
              <a:avLst/>
            </a:prstGeom>
            <a:solidFill>
              <a:srgbClr val="E993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ahom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6071154" y="474536"/>
              <a:ext cx="365378" cy="36537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ahom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00" name="Google Shape;100;p7"/>
          <p:cNvGrpSpPr/>
          <p:nvPr/>
        </p:nvGrpSpPr>
        <p:grpSpPr>
          <a:xfrm>
            <a:off x="7793799" y="1643113"/>
            <a:ext cx="604920" cy="604920"/>
            <a:chOff x="5945188" y="349461"/>
            <a:chExt cx="618172" cy="618172"/>
          </a:xfrm>
        </p:grpSpPr>
        <p:sp>
          <p:nvSpPr>
            <p:cNvPr id="101" name="Google Shape;101;p7"/>
            <p:cNvSpPr/>
            <p:nvPr/>
          </p:nvSpPr>
          <p:spPr>
            <a:xfrm>
              <a:off x="5945188" y="349461"/>
              <a:ext cx="618172" cy="618172"/>
            </a:xfrm>
            <a:prstGeom prst="ellipse">
              <a:avLst/>
            </a:prstGeom>
            <a:solidFill>
              <a:srgbClr val="E8635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ahom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6071154" y="474536"/>
              <a:ext cx="365378" cy="36537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ahom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03" name="Google Shape;103;p7"/>
          <p:cNvGrpSpPr/>
          <p:nvPr/>
        </p:nvGrpSpPr>
        <p:grpSpPr>
          <a:xfrm>
            <a:off x="7793799" y="2926174"/>
            <a:ext cx="604920" cy="604920"/>
            <a:chOff x="5945188" y="349461"/>
            <a:chExt cx="618172" cy="618172"/>
          </a:xfrm>
        </p:grpSpPr>
        <p:sp>
          <p:nvSpPr>
            <p:cNvPr id="104" name="Google Shape;104;p7"/>
            <p:cNvSpPr/>
            <p:nvPr/>
          </p:nvSpPr>
          <p:spPr>
            <a:xfrm>
              <a:off x="5945188" y="349461"/>
              <a:ext cx="618172" cy="618172"/>
            </a:xfrm>
            <a:prstGeom prst="ellipse">
              <a:avLst/>
            </a:prstGeom>
            <a:solidFill>
              <a:srgbClr val="E63A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ahom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6071154" y="474536"/>
              <a:ext cx="365378" cy="36537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ahom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06" name="Google Shape;106;p7"/>
          <p:cNvGrpSpPr/>
          <p:nvPr/>
        </p:nvGrpSpPr>
        <p:grpSpPr>
          <a:xfrm>
            <a:off x="7793799" y="4246817"/>
            <a:ext cx="604920" cy="604920"/>
            <a:chOff x="5945188" y="349461"/>
            <a:chExt cx="618172" cy="618172"/>
          </a:xfrm>
        </p:grpSpPr>
        <p:sp>
          <p:nvSpPr>
            <p:cNvPr id="107" name="Google Shape;107;p7"/>
            <p:cNvSpPr/>
            <p:nvPr/>
          </p:nvSpPr>
          <p:spPr>
            <a:xfrm>
              <a:off x="5945188" y="349461"/>
              <a:ext cx="618172" cy="618172"/>
            </a:xfrm>
            <a:prstGeom prst="ellipse">
              <a:avLst/>
            </a:prstGeom>
            <a:solidFill>
              <a:srgbClr val="CC1A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ahom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6071154" y="474536"/>
              <a:ext cx="365378" cy="36537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ahom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09" name="Google Shape;109;p7"/>
          <p:cNvGrpSpPr/>
          <p:nvPr/>
        </p:nvGrpSpPr>
        <p:grpSpPr>
          <a:xfrm>
            <a:off x="2828907" y="4246817"/>
            <a:ext cx="604920" cy="604920"/>
            <a:chOff x="5945188" y="349461"/>
            <a:chExt cx="618172" cy="618172"/>
          </a:xfrm>
        </p:grpSpPr>
        <p:sp>
          <p:nvSpPr>
            <p:cNvPr id="110" name="Google Shape;110;p7"/>
            <p:cNvSpPr/>
            <p:nvPr/>
          </p:nvSpPr>
          <p:spPr>
            <a:xfrm>
              <a:off x="5945188" y="349461"/>
              <a:ext cx="618172" cy="618172"/>
            </a:xfrm>
            <a:prstGeom prst="ellipse">
              <a:avLst/>
            </a:prstGeom>
            <a:solidFill>
              <a:srgbClr val="EAA8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ahom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6071154" y="474536"/>
              <a:ext cx="365378" cy="36537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ahom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12" name="Google Shape;112;p7"/>
          <p:cNvGrpSpPr/>
          <p:nvPr/>
        </p:nvGrpSpPr>
        <p:grpSpPr>
          <a:xfrm>
            <a:off x="2828907" y="1643153"/>
            <a:ext cx="604920" cy="604920"/>
            <a:chOff x="5945188" y="349461"/>
            <a:chExt cx="618172" cy="618172"/>
          </a:xfrm>
        </p:grpSpPr>
        <p:sp>
          <p:nvSpPr>
            <p:cNvPr id="113" name="Google Shape;113;p7"/>
            <p:cNvSpPr/>
            <p:nvPr/>
          </p:nvSpPr>
          <p:spPr>
            <a:xfrm>
              <a:off x="5945188" y="349461"/>
              <a:ext cx="618172" cy="618172"/>
            </a:xfrm>
            <a:prstGeom prst="ellipse">
              <a:avLst/>
            </a:prstGeom>
            <a:solidFill>
              <a:srgbClr val="EDD2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ahom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6071154" y="474536"/>
              <a:ext cx="365378" cy="36537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ahom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15" name="Google Shape;115;p7"/>
          <p:cNvGrpSpPr/>
          <p:nvPr/>
        </p:nvGrpSpPr>
        <p:grpSpPr>
          <a:xfrm>
            <a:off x="7793799" y="5570827"/>
            <a:ext cx="604920" cy="604920"/>
            <a:chOff x="5945188" y="349461"/>
            <a:chExt cx="618172" cy="618172"/>
          </a:xfrm>
        </p:grpSpPr>
        <p:sp>
          <p:nvSpPr>
            <p:cNvPr id="116" name="Google Shape;116;p7"/>
            <p:cNvSpPr/>
            <p:nvPr/>
          </p:nvSpPr>
          <p:spPr>
            <a:xfrm>
              <a:off x="5945188" y="349461"/>
              <a:ext cx="618172" cy="618172"/>
            </a:xfrm>
            <a:prstGeom prst="ellipse">
              <a:avLst/>
            </a:prstGeom>
            <a:solidFill>
              <a:srgbClr val="AE16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ahom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6071154" y="474536"/>
              <a:ext cx="365378" cy="36537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ahom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18" name="Google Shape;118;p7"/>
          <p:cNvGrpSpPr/>
          <p:nvPr/>
        </p:nvGrpSpPr>
        <p:grpSpPr>
          <a:xfrm>
            <a:off x="7793799" y="307741"/>
            <a:ext cx="604920" cy="604920"/>
            <a:chOff x="5945188" y="349461"/>
            <a:chExt cx="618172" cy="618172"/>
          </a:xfrm>
        </p:grpSpPr>
        <p:sp>
          <p:nvSpPr>
            <p:cNvPr id="119" name="Google Shape;119;p7"/>
            <p:cNvSpPr/>
            <p:nvPr/>
          </p:nvSpPr>
          <p:spPr>
            <a:xfrm>
              <a:off x="5945188" y="349461"/>
              <a:ext cx="618172" cy="618172"/>
            </a:xfrm>
            <a:prstGeom prst="ellipse">
              <a:avLst/>
            </a:prstGeom>
            <a:solidFill>
              <a:srgbClr val="E985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ahom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6071154" y="474536"/>
              <a:ext cx="365378" cy="36537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ahom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9406409" y="156935"/>
            <a:ext cx="27144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28282"/>
              </a:buClr>
              <a:buSzPts val="1600"/>
              <a:buNone/>
              <a:defRPr>
                <a:solidFill>
                  <a:srgbClr val="82828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7"/>
          <p:cNvSpPr txBox="1"/>
          <p:nvPr>
            <p:ph idx="2" type="body"/>
          </p:nvPr>
        </p:nvSpPr>
        <p:spPr>
          <a:xfrm>
            <a:off x="9406409" y="1513714"/>
            <a:ext cx="27144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28282"/>
              </a:buClr>
              <a:buSzPts val="1600"/>
              <a:buNone/>
              <a:defRPr>
                <a:solidFill>
                  <a:srgbClr val="82828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7"/>
          <p:cNvSpPr txBox="1"/>
          <p:nvPr>
            <p:ph idx="3" type="body"/>
          </p:nvPr>
        </p:nvSpPr>
        <p:spPr>
          <a:xfrm>
            <a:off x="8384125" y="156935"/>
            <a:ext cx="966309" cy="81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7"/>
          <p:cNvSpPr txBox="1"/>
          <p:nvPr>
            <p:ph idx="4" type="body"/>
          </p:nvPr>
        </p:nvSpPr>
        <p:spPr>
          <a:xfrm>
            <a:off x="8384125" y="1513714"/>
            <a:ext cx="966309" cy="81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7"/>
          <p:cNvSpPr txBox="1"/>
          <p:nvPr>
            <p:ph idx="5" type="body"/>
          </p:nvPr>
        </p:nvSpPr>
        <p:spPr>
          <a:xfrm>
            <a:off x="8384125" y="2806622"/>
            <a:ext cx="966309" cy="81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7"/>
          <p:cNvSpPr txBox="1"/>
          <p:nvPr>
            <p:ph idx="6" type="body"/>
          </p:nvPr>
        </p:nvSpPr>
        <p:spPr>
          <a:xfrm>
            <a:off x="9406409" y="2806622"/>
            <a:ext cx="27144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28282"/>
              </a:buClr>
              <a:buSzPts val="1600"/>
              <a:buNone/>
              <a:defRPr>
                <a:solidFill>
                  <a:srgbClr val="82828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7"/>
          <p:cNvSpPr txBox="1"/>
          <p:nvPr>
            <p:ph idx="7" type="body"/>
          </p:nvPr>
        </p:nvSpPr>
        <p:spPr>
          <a:xfrm>
            <a:off x="9398479" y="4151293"/>
            <a:ext cx="27144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28282"/>
              </a:buClr>
              <a:buSzPts val="1600"/>
              <a:buNone/>
              <a:defRPr>
                <a:solidFill>
                  <a:srgbClr val="82828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7"/>
          <p:cNvSpPr txBox="1"/>
          <p:nvPr>
            <p:ph idx="8" type="body"/>
          </p:nvPr>
        </p:nvSpPr>
        <p:spPr>
          <a:xfrm>
            <a:off x="8376195" y="4151293"/>
            <a:ext cx="966309" cy="81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7"/>
          <p:cNvSpPr txBox="1"/>
          <p:nvPr>
            <p:ph idx="9" type="body"/>
          </p:nvPr>
        </p:nvSpPr>
        <p:spPr>
          <a:xfrm>
            <a:off x="8376195" y="5444201"/>
            <a:ext cx="966309" cy="81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7"/>
          <p:cNvSpPr txBox="1"/>
          <p:nvPr>
            <p:ph idx="13" type="body"/>
          </p:nvPr>
        </p:nvSpPr>
        <p:spPr>
          <a:xfrm>
            <a:off x="9398479" y="5444201"/>
            <a:ext cx="27144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28282"/>
              </a:buClr>
              <a:buSzPts val="1600"/>
              <a:buNone/>
              <a:defRPr>
                <a:solidFill>
                  <a:srgbClr val="82828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7"/>
          <p:cNvSpPr txBox="1"/>
          <p:nvPr>
            <p:ph idx="14" type="body"/>
          </p:nvPr>
        </p:nvSpPr>
        <p:spPr>
          <a:xfrm>
            <a:off x="4537489" y="212444"/>
            <a:ext cx="27144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None/>
              <a:defRPr>
                <a:solidFill>
                  <a:srgbClr val="71717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7"/>
          <p:cNvSpPr txBox="1"/>
          <p:nvPr>
            <p:ph idx="15" type="body"/>
          </p:nvPr>
        </p:nvSpPr>
        <p:spPr>
          <a:xfrm>
            <a:off x="4537489" y="1569223"/>
            <a:ext cx="27144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None/>
              <a:defRPr>
                <a:solidFill>
                  <a:srgbClr val="71717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7"/>
          <p:cNvSpPr txBox="1"/>
          <p:nvPr>
            <p:ph idx="16" type="body"/>
          </p:nvPr>
        </p:nvSpPr>
        <p:spPr>
          <a:xfrm>
            <a:off x="3515205" y="212444"/>
            <a:ext cx="966309" cy="81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7"/>
          <p:cNvSpPr txBox="1"/>
          <p:nvPr>
            <p:ph idx="17" type="body"/>
          </p:nvPr>
        </p:nvSpPr>
        <p:spPr>
          <a:xfrm>
            <a:off x="3515205" y="1569223"/>
            <a:ext cx="966309" cy="81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7"/>
          <p:cNvSpPr txBox="1"/>
          <p:nvPr>
            <p:ph idx="18" type="body"/>
          </p:nvPr>
        </p:nvSpPr>
        <p:spPr>
          <a:xfrm>
            <a:off x="3515205" y="2862131"/>
            <a:ext cx="966309" cy="81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7"/>
          <p:cNvSpPr txBox="1"/>
          <p:nvPr>
            <p:ph idx="19" type="body"/>
          </p:nvPr>
        </p:nvSpPr>
        <p:spPr>
          <a:xfrm>
            <a:off x="4537489" y="2862131"/>
            <a:ext cx="27144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None/>
              <a:defRPr>
                <a:solidFill>
                  <a:srgbClr val="71717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7"/>
          <p:cNvSpPr txBox="1"/>
          <p:nvPr>
            <p:ph idx="20" type="body"/>
          </p:nvPr>
        </p:nvSpPr>
        <p:spPr>
          <a:xfrm>
            <a:off x="4529559" y="4206802"/>
            <a:ext cx="27144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28282"/>
              </a:buClr>
              <a:buSzPts val="1600"/>
              <a:buNone/>
              <a:defRPr>
                <a:solidFill>
                  <a:srgbClr val="82828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7"/>
          <p:cNvSpPr txBox="1"/>
          <p:nvPr>
            <p:ph idx="21" type="body"/>
          </p:nvPr>
        </p:nvSpPr>
        <p:spPr>
          <a:xfrm>
            <a:off x="3507275" y="4206802"/>
            <a:ext cx="966309" cy="81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7"/>
          <p:cNvSpPr txBox="1"/>
          <p:nvPr>
            <p:ph idx="22" type="body"/>
          </p:nvPr>
        </p:nvSpPr>
        <p:spPr>
          <a:xfrm>
            <a:off x="3507275" y="5499710"/>
            <a:ext cx="966309" cy="81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7"/>
          <p:cNvSpPr txBox="1"/>
          <p:nvPr>
            <p:ph idx="23" type="body"/>
          </p:nvPr>
        </p:nvSpPr>
        <p:spPr>
          <a:xfrm>
            <a:off x="4529559" y="5499710"/>
            <a:ext cx="27144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28282"/>
              </a:buClr>
              <a:buSzPts val="1600"/>
              <a:buNone/>
              <a:defRPr>
                <a:solidFill>
                  <a:srgbClr val="82828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7"/>
          <p:cNvSpPr txBox="1"/>
          <p:nvPr>
            <p:ph idx="11" type="ftr"/>
          </p:nvPr>
        </p:nvSpPr>
        <p:spPr>
          <a:xfrm>
            <a:off x="531466" y="6502208"/>
            <a:ext cx="4544590" cy="16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2828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7"/>
          <p:cNvSpPr txBox="1"/>
          <p:nvPr>
            <p:ph idx="12" type="sldNum"/>
          </p:nvPr>
        </p:nvSpPr>
        <p:spPr>
          <a:xfrm>
            <a:off x="122130" y="6502208"/>
            <a:ext cx="296226" cy="16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itre">
  <p:cSld name="Chapitre"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/>
          <p:nvPr/>
        </p:nvSpPr>
        <p:spPr>
          <a:xfrm>
            <a:off x="7173914" y="657224"/>
            <a:ext cx="4133738" cy="5601907"/>
          </a:xfrm>
          <a:prstGeom prst="rect">
            <a:avLst/>
          </a:prstGeom>
          <a:gradFill>
            <a:gsLst>
              <a:gs pos="0">
                <a:srgbClr val="FEAE96"/>
              </a:gs>
              <a:gs pos="100000">
                <a:srgbClr val="FE0944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" name="Google Shape;145;p8"/>
          <p:cNvSpPr/>
          <p:nvPr>
            <p:ph idx="2" type="pic"/>
          </p:nvPr>
        </p:nvSpPr>
        <p:spPr>
          <a:xfrm>
            <a:off x="685800" y="2194282"/>
            <a:ext cx="11506200" cy="4689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6" name="Google Shape;146;p8"/>
          <p:cNvSpPr txBox="1"/>
          <p:nvPr>
            <p:ph idx="1" type="body"/>
          </p:nvPr>
        </p:nvSpPr>
        <p:spPr>
          <a:xfrm>
            <a:off x="7725142" y="2194282"/>
            <a:ext cx="3268713" cy="3797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8"/>
          <p:cNvSpPr txBox="1"/>
          <p:nvPr>
            <p:ph idx="3" type="body"/>
          </p:nvPr>
        </p:nvSpPr>
        <p:spPr>
          <a:xfrm>
            <a:off x="7725141" y="1045916"/>
            <a:ext cx="1173199" cy="81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1" sz="5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8"/>
          <p:cNvSpPr txBox="1"/>
          <p:nvPr>
            <p:ph idx="11" type="ftr"/>
          </p:nvPr>
        </p:nvSpPr>
        <p:spPr>
          <a:xfrm>
            <a:off x="531466" y="6502208"/>
            <a:ext cx="4544590" cy="16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2828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8"/>
          <p:cNvSpPr txBox="1"/>
          <p:nvPr>
            <p:ph idx="12" type="sldNum"/>
          </p:nvPr>
        </p:nvSpPr>
        <p:spPr>
          <a:xfrm>
            <a:off x="122130" y="6502208"/>
            <a:ext cx="296226" cy="16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74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us Chapitre">
  <p:cSld name="Sous Chapitre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FEAE96"/>
              </a:gs>
              <a:gs pos="100000">
                <a:srgbClr val="FE0944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2" name="Google Shape;152;p9"/>
          <p:cNvSpPr/>
          <p:nvPr/>
        </p:nvSpPr>
        <p:spPr>
          <a:xfrm>
            <a:off x="6001789" y="657225"/>
            <a:ext cx="5350424" cy="5543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" name="Google Shape;153;p9"/>
          <p:cNvSpPr txBox="1"/>
          <p:nvPr>
            <p:ph type="title"/>
          </p:nvPr>
        </p:nvSpPr>
        <p:spPr>
          <a:xfrm>
            <a:off x="6605739" y="2709863"/>
            <a:ext cx="4059583" cy="1127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  <a:defRPr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9"/>
          <p:cNvSpPr/>
          <p:nvPr>
            <p:ph idx="2" type="pic"/>
          </p:nvPr>
        </p:nvSpPr>
        <p:spPr>
          <a:xfrm>
            <a:off x="1490000" y="2160364"/>
            <a:ext cx="4063577" cy="4063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5" name="Google Shape;155;p9"/>
          <p:cNvSpPr txBox="1"/>
          <p:nvPr>
            <p:ph idx="11" type="ftr"/>
          </p:nvPr>
        </p:nvSpPr>
        <p:spPr>
          <a:xfrm>
            <a:off x="531466" y="6502208"/>
            <a:ext cx="4544590" cy="16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9"/>
          <p:cNvSpPr txBox="1"/>
          <p:nvPr>
            <p:ph idx="12" type="sldNum"/>
          </p:nvPr>
        </p:nvSpPr>
        <p:spPr>
          <a:xfrm>
            <a:off x="122130" y="6502208"/>
            <a:ext cx="296226" cy="16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- Titre Sous titre Contenu">
  <p:cSld name="1 - Titre Sous titre Contenu"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/>
          <p:nvPr/>
        </p:nvSpPr>
        <p:spPr>
          <a:xfrm rot="5400000">
            <a:off x="6020285" y="686284"/>
            <a:ext cx="151432" cy="12192002"/>
          </a:xfrm>
          <a:prstGeom prst="rect">
            <a:avLst/>
          </a:prstGeom>
          <a:gradFill>
            <a:gsLst>
              <a:gs pos="0">
                <a:srgbClr val="FEB794"/>
              </a:gs>
              <a:gs pos="52000">
                <a:srgbClr val="EF7D00"/>
              </a:gs>
              <a:gs pos="97000">
                <a:srgbClr val="D5121E"/>
              </a:gs>
              <a:gs pos="100000">
                <a:srgbClr val="D5121E"/>
              </a:gs>
            </a:gsLst>
            <a:lin ang="3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" name="Google Shape;159;p10"/>
          <p:cNvSpPr txBox="1"/>
          <p:nvPr>
            <p:ph idx="1" type="body"/>
          </p:nvPr>
        </p:nvSpPr>
        <p:spPr>
          <a:xfrm>
            <a:off x="636587" y="437972"/>
            <a:ext cx="10936288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0"/>
          <p:cNvSpPr txBox="1"/>
          <p:nvPr>
            <p:ph idx="2" type="body"/>
          </p:nvPr>
        </p:nvSpPr>
        <p:spPr>
          <a:xfrm>
            <a:off x="636588" y="1098550"/>
            <a:ext cx="1093607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F7D00"/>
              </a:buClr>
              <a:buSzPts val="2000"/>
              <a:buNone/>
              <a:defRPr b="0" sz="2000">
                <a:solidFill>
                  <a:srgbClr val="EF7D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10"/>
          <p:cNvSpPr txBox="1"/>
          <p:nvPr>
            <p:ph idx="3" type="body"/>
          </p:nvPr>
        </p:nvSpPr>
        <p:spPr>
          <a:xfrm>
            <a:off x="652877" y="1711503"/>
            <a:ext cx="10929937" cy="4606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None/>
              <a:defRPr>
                <a:solidFill>
                  <a:srgbClr val="71717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10"/>
          <p:cNvSpPr txBox="1"/>
          <p:nvPr>
            <p:ph idx="11" type="ftr"/>
          </p:nvPr>
        </p:nvSpPr>
        <p:spPr>
          <a:xfrm>
            <a:off x="531466" y="6502208"/>
            <a:ext cx="4544590" cy="16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2828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0"/>
          <p:cNvSpPr txBox="1"/>
          <p:nvPr>
            <p:ph idx="12" type="sldNum"/>
          </p:nvPr>
        </p:nvSpPr>
        <p:spPr>
          <a:xfrm>
            <a:off x="122130" y="6502208"/>
            <a:ext cx="296226" cy="16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- Titre Sous titre Contenu">
  <p:cSld name="2 - Titre Sous titre Contenu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8063345" y="6003636"/>
            <a:ext cx="4128655" cy="854364"/>
          </a:xfrm>
          <a:prstGeom prst="rect">
            <a:avLst/>
          </a:prstGeom>
          <a:gradFill>
            <a:gsLst>
              <a:gs pos="0">
                <a:srgbClr val="FEAE96"/>
              </a:gs>
              <a:gs pos="100000">
                <a:srgbClr val="FE0944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6" name="Google Shape;166;p11"/>
          <p:cNvSpPr txBox="1"/>
          <p:nvPr>
            <p:ph idx="1" type="body"/>
          </p:nvPr>
        </p:nvSpPr>
        <p:spPr>
          <a:xfrm>
            <a:off x="636587" y="437972"/>
            <a:ext cx="10936288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11"/>
          <p:cNvSpPr txBox="1"/>
          <p:nvPr>
            <p:ph idx="2" type="body"/>
          </p:nvPr>
        </p:nvSpPr>
        <p:spPr>
          <a:xfrm>
            <a:off x="636588" y="1098550"/>
            <a:ext cx="1093607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F7D00"/>
              </a:buClr>
              <a:buSzPts val="2000"/>
              <a:buNone/>
              <a:defRPr b="0" sz="2000">
                <a:solidFill>
                  <a:srgbClr val="EF7D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11"/>
          <p:cNvSpPr txBox="1"/>
          <p:nvPr>
            <p:ph idx="3" type="body"/>
          </p:nvPr>
        </p:nvSpPr>
        <p:spPr>
          <a:xfrm>
            <a:off x="8318270" y="6186409"/>
            <a:ext cx="2794047" cy="5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11"/>
          <p:cNvSpPr txBox="1"/>
          <p:nvPr>
            <p:ph idx="11" type="ftr"/>
          </p:nvPr>
        </p:nvSpPr>
        <p:spPr>
          <a:xfrm>
            <a:off x="531466" y="6502208"/>
            <a:ext cx="4544590" cy="16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2828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1"/>
          <p:cNvSpPr txBox="1"/>
          <p:nvPr>
            <p:ph idx="12" type="sldNum"/>
          </p:nvPr>
        </p:nvSpPr>
        <p:spPr>
          <a:xfrm>
            <a:off x="122130" y="6502208"/>
            <a:ext cx="296226" cy="16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82828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71" name="Google Shape;171;p11"/>
          <p:cNvSpPr txBox="1"/>
          <p:nvPr>
            <p:ph idx="4" type="body"/>
          </p:nvPr>
        </p:nvSpPr>
        <p:spPr>
          <a:xfrm>
            <a:off x="642938" y="1711504"/>
            <a:ext cx="10929937" cy="4177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None/>
              <a:defRPr>
                <a:solidFill>
                  <a:srgbClr val="71717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Char char="•"/>
              <a:defRPr>
                <a:solidFill>
                  <a:srgbClr val="71717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5.xml"/><Relationship Id="rId23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487488" y="681037"/>
            <a:ext cx="5329237" cy="1127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Tahoma"/>
              <a:buNone/>
              <a:defRPr b="1" i="0" sz="3200" u="none" cap="none" strike="noStrik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487488" y="2171699"/>
            <a:ext cx="9866312" cy="4005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531466" y="6502208"/>
            <a:ext cx="4544590" cy="16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464646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22130" y="6502208"/>
            <a:ext cx="296226" cy="16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000"/>
              <a:buFont typeface="Tahoma"/>
              <a:buNone/>
              <a:defRPr b="0" i="0" sz="1000" u="none" cap="none" strike="noStrike">
                <a:solidFill>
                  <a:srgbClr val="464646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000"/>
              <a:buFont typeface="Tahoma"/>
              <a:buNone/>
              <a:defRPr b="0" i="0" sz="1000" u="none" cap="none" strike="noStrike">
                <a:solidFill>
                  <a:srgbClr val="464646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000"/>
              <a:buFont typeface="Tahoma"/>
              <a:buNone/>
              <a:defRPr b="0" i="0" sz="1000" u="none" cap="none" strike="noStrike">
                <a:solidFill>
                  <a:srgbClr val="464646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000"/>
              <a:buFont typeface="Tahoma"/>
              <a:buNone/>
              <a:defRPr b="0" i="0" sz="1000" u="none" cap="none" strike="noStrike">
                <a:solidFill>
                  <a:srgbClr val="464646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000"/>
              <a:buFont typeface="Tahoma"/>
              <a:buNone/>
              <a:defRPr b="0" i="0" sz="1000" u="none" cap="none" strike="noStrike">
                <a:solidFill>
                  <a:srgbClr val="464646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000"/>
              <a:buFont typeface="Tahoma"/>
              <a:buNone/>
              <a:defRPr b="0" i="0" sz="1000" u="none" cap="none" strike="noStrike">
                <a:solidFill>
                  <a:srgbClr val="464646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000"/>
              <a:buFont typeface="Tahoma"/>
              <a:buNone/>
              <a:defRPr b="0" i="0" sz="1000" u="none" cap="none" strike="noStrike">
                <a:solidFill>
                  <a:srgbClr val="464646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000"/>
              <a:buFont typeface="Tahoma"/>
              <a:buNone/>
              <a:defRPr b="0" i="0" sz="1000" u="none" cap="none" strike="noStrike">
                <a:solidFill>
                  <a:srgbClr val="464646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000"/>
              <a:buFont typeface="Tahoma"/>
              <a:buNone/>
              <a:defRPr b="0" i="0" sz="1000" u="none" cap="none" strike="noStrike">
                <a:solidFill>
                  <a:srgbClr val="464646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29">
          <p15:clr>
            <a:srgbClr val="F26B43"/>
          </p15:clr>
        </p15:guide>
        <p15:guide id="2" pos="7151">
          <p15:clr>
            <a:srgbClr val="F26B43"/>
          </p15:clr>
        </p15:guide>
        <p15:guide id="3" orient="horz" pos="414">
          <p15:clr>
            <a:srgbClr val="F26B43"/>
          </p15:clr>
        </p15:guide>
        <p15:guide id="4" orient="horz" pos="3906">
          <p15:clr>
            <a:srgbClr val="F26B43"/>
          </p15:clr>
        </p15:guide>
        <p15:guide id="5" orient="horz" pos="1139">
          <p15:clr>
            <a:srgbClr val="F26B43"/>
          </p15:clr>
        </p15:guide>
        <p15:guide id="6" pos="937">
          <p15:clr>
            <a:srgbClr val="F26B43"/>
          </p15:clr>
        </p15:guide>
        <p15:guide id="7" pos="4294">
          <p15:clr>
            <a:srgbClr val="F26B43"/>
          </p15:clr>
        </p15:guide>
        <p15:guide id="8" orient="horz" pos="136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1487488" y="681037"/>
            <a:ext cx="5329237" cy="1127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Tahoma"/>
              <a:buNone/>
              <a:defRPr b="1" i="0" sz="3200" u="none" cap="none" strike="noStrik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487488" y="2171699"/>
            <a:ext cx="9866312" cy="4005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17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1717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531466" y="6502208"/>
            <a:ext cx="4544590" cy="16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464646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22130" y="6502208"/>
            <a:ext cx="296226" cy="16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464646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464646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464646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464646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464646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464646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464646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464646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464646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29">
          <p15:clr>
            <a:srgbClr val="F26B43"/>
          </p15:clr>
        </p15:guide>
        <p15:guide id="2" pos="7151">
          <p15:clr>
            <a:srgbClr val="F26B43"/>
          </p15:clr>
        </p15:guide>
        <p15:guide id="3" orient="horz" pos="414">
          <p15:clr>
            <a:srgbClr val="F26B43"/>
          </p15:clr>
        </p15:guide>
        <p15:guide id="4" orient="horz" pos="3906">
          <p15:clr>
            <a:srgbClr val="F26B43"/>
          </p15:clr>
        </p15:guide>
        <p15:guide id="5" orient="horz" pos="1139">
          <p15:clr>
            <a:srgbClr val="F26B43"/>
          </p15:clr>
        </p15:guide>
        <p15:guide id="6" pos="937">
          <p15:clr>
            <a:srgbClr val="F26B43"/>
          </p15:clr>
        </p15:guide>
        <p15:guide id="7" pos="4294">
          <p15:clr>
            <a:srgbClr val="F26B43"/>
          </p15:clr>
        </p15:guide>
        <p15:guide id="8" orient="horz" pos="13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10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"/>
          <p:cNvSpPr txBox="1"/>
          <p:nvPr>
            <p:ph type="ctrTitle"/>
          </p:nvPr>
        </p:nvSpPr>
        <p:spPr>
          <a:xfrm>
            <a:off x="6650616" y="2407805"/>
            <a:ext cx="53292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91425" spcFirstLastPara="1" rIns="91425" wrap="square" tIns="18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3200"/>
              <a:buFont typeface="Tahoma"/>
              <a:buNone/>
            </a:pPr>
            <a:r>
              <a:rPr lang="fr-FR">
                <a:solidFill>
                  <a:srgbClr val="171717"/>
                </a:solidFill>
              </a:rPr>
              <a:t>Martin PELCAT</a:t>
            </a:r>
            <a:br>
              <a:rPr lang="fr-FR">
                <a:solidFill>
                  <a:srgbClr val="171717"/>
                </a:solidFill>
              </a:rPr>
            </a:br>
            <a:r>
              <a:rPr lang="fr-FR" sz="1600">
                <a:solidFill>
                  <a:srgbClr val="171717"/>
                </a:solidFill>
              </a:rPr>
              <a:t>M1 DEV WEB </a:t>
            </a:r>
            <a:br>
              <a:rPr lang="fr-FR">
                <a:solidFill>
                  <a:srgbClr val="171717"/>
                </a:solidFill>
              </a:rPr>
            </a:br>
            <a:br>
              <a:rPr lang="fr-FR">
                <a:solidFill>
                  <a:srgbClr val="171717"/>
                </a:solidFill>
              </a:rPr>
            </a:br>
            <a:r>
              <a:rPr lang="fr-FR">
                <a:solidFill>
                  <a:srgbClr val="171717"/>
                </a:solidFill>
              </a:rPr>
              <a:t>Architecture logiciel</a:t>
            </a:r>
            <a:br>
              <a:rPr lang="fr-FR">
                <a:solidFill>
                  <a:srgbClr val="171717"/>
                </a:solidFill>
              </a:rPr>
            </a:br>
            <a:br>
              <a:rPr lang="fr-FR">
                <a:solidFill>
                  <a:srgbClr val="171717"/>
                </a:solidFill>
              </a:rPr>
            </a:br>
            <a:r>
              <a:rPr lang="fr-FR" sz="2400">
                <a:solidFill>
                  <a:srgbClr val="171717"/>
                </a:solidFill>
              </a:rPr>
              <a:t>Galerie</a:t>
            </a:r>
            <a:r>
              <a:rPr lang="fr-FR" sz="2400">
                <a:solidFill>
                  <a:srgbClr val="171717"/>
                </a:solidFill>
              </a:rPr>
              <a:t> </a:t>
            </a:r>
            <a:r>
              <a:rPr lang="fr-FR" sz="2400">
                <a:solidFill>
                  <a:srgbClr val="FE0944"/>
                </a:solidFill>
              </a:rPr>
              <a:t>Photo</a:t>
            </a:r>
            <a:endParaRPr sz="2000">
              <a:solidFill>
                <a:srgbClr val="FE0944"/>
              </a:solidFill>
            </a:endParaRPr>
          </a:p>
        </p:txBody>
      </p:sp>
      <p:pic>
        <p:nvPicPr>
          <p:cNvPr id="295" name="Google Shape;295;p2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801" r="32389" t="0"/>
          <a:stretch/>
        </p:blipFill>
        <p:spPr>
          <a:xfrm>
            <a:off x="901699" y="520700"/>
            <a:ext cx="5166600" cy="562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46075" y="474775"/>
            <a:ext cx="1844175" cy="106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7"/>
          <p:cNvSpPr txBox="1"/>
          <p:nvPr>
            <p:ph idx="12" type="sldNum"/>
          </p:nvPr>
        </p:nvSpPr>
        <p:spPr>
          <a:xfrm>
            <a:off x="122130" y="6502208"/>
            <a:ext cx="296226" cy="16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900"/>
              <a:buFont typeface="Tahoma"/>
              <a:buNone/>
            </a:pPr>
            <a:fld id="{00000000-1234-1234-1234-123412341234}" type="slidenum">
              <a:rPr b="0" i="0" lang="fr-FR" sz="900" u="none" cap="none" strike="noStrike">
                <a:solidFill>
                  <a:srgbClr val="464646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900" u="none" cap="none" strike="noStrike">
              <a:solidFill>
                <a:srgbClr val="46464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7" name="Google Shape;357;p37"/>
          <p:cNvSpPr txBox="1"/>
          <p:nvPr>
            <p:ph idx="1" type="body"/>
          </p:nvPr>
        </p:nvSpPr>
        <p:spPr>
          <a:xfrm>
            <a:off x="636586" y="450850"/>
            <a:ext cx="10936289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fr-FR"/>
              <a:t>Stack</a:t>
            </a:r>
            <a:endParaRPr/>
          </a:p>
        </p:txBody>
      </p:sp>
      <p:pic>
        <p:nvPicPr>
          <p:cNvPr id="358" name="Google Shape;358;p3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31680" l="-4359" r="-4348" t="-46002"/>
          <a:stretch/>
        </p:blipFill>
        <p:spPr>
          <a:xfrm>
            <a:off x="1408467" y="1328771"/>
            <a:ext cx="1554300" cy="15543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9" name="Google Shape;359;p37"/>
          <p:cNvSpPr txBox="1"/>
          <p:nvPr>
            <p:ph idx="3" type="body"/>
          </p:nvPr>
        </p:nvSpPr>
        <p:spPr>
          <a:xfrm>
            <a:off x="1090975" y="3056917"/>
            <a:ext cx="2189165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D00"/>
              </a:buClr>
              <a:buSzPts val="1400"/>
              <a:buNone/>
            </a:pPr>
            <a:r>
              <a:rPr b="1" lang="fr-FR" sz="1400">
                <a:solidFill>
                  <a:srgbClr val="EF7D00"/>
                </a:solidFill>
              </a:rPr>
              <a:t>NodeJS</a:t>
            </a:r>
            <a:endParaRPr b="1" sz="1400">
              <a:solidFill>
                <a:srgbClr val="CF022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17171"/>
              </a:buClr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360" name="Google Shape;360;p37"/>
          <p:cNvPicPr preferRelativeResize="0"/>
          <p:nvPr>
            <p:ph idx="4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0024" y="1359615"/>
            <a:ext cx="1554300" cy="15543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1" name="Google Shape;361;p37"/>
          <p:cNvSpPr txBox="1"/>
          <p:nvPr>
            <p:ph idx="5" type="body"/>
          </p:nvPr>
        </p:nvSpPr>
        <p:spPr>
          <a:xfrm>
            <a:off x="3822714" y="3056917"/>
            <a:ext cx="21888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D00"/>
              </a:buClr>
              <a:buSzPts val="1400"/>
              <a:buNone/>
            </a:pPr>
            <a:r>
              <a:rPr b="1" lang="fr-FR" sz="1400">
                <a:solidFill>
                  <a:srgbClr val="EF7D00"/>
                </a:solidFill>
              </a:rPr>
              <a:t>TypeScript</a:t>
            </a:r>
            <a:endParaRPr/>
          </a:p>
        </p:txBody>
      </p:sp>
      <p:pic>
        <p:nvPicPr>
          <p:cNvPr id="362" name="Google Shape;362;p37"/>
          <p:cNvPicPr preferRelativeResize="0"/>
          <p:nvPr>
            <p:ph idx="6" type="pic"/>
          </p:nvPr>
        </p:nvPicPr>
        <p:blipFill rotWithShape="1">
          <a:blip r:embed="rId5">
            <a:alphaModFix/>
          </a:blip>
          <a:srcRect b="-4089" l="-10858" r="-10870" t="-4089"/>
          <a:stretch/>
        </p:blipFill>
        <p:spPr>
          <a:xfrm>
            <a:off x="6722536" y="1328771"/>
            <a:ext cx="1554300" cy="15543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3" name="Google Shape;363;p37"/>
          <p:cNvSpPr txBox="1"/>
          <p:nvPr>
            <p:ph idx="7" type="body"/>
          </p:nvPr>
        </p:nvSpPr>
        <p:spPr>
          <a:xfrm>
            <a:off x="6405226" y="3056917"/>
            <a:ext cx="21888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D00"/>
              </a:buClr>
              <a:buSzPts val="1400"/>
              <a:buNone/>
            </a:pPr>
            <a:r>
              <a:rPr b="1" lang="fr-FR" sz="1400">
                <a:solidFill>
                  <a:srgbClr val="EF7D00"/>
                </a:solidFill>
              </a:rPr>
              <a:t>GraphQL</a:t>
            </a:r>
            <a:endParaRPr i="1" sz="1200">
              <a:solidFill>
                <a:srgbClr val="828282"/>
              </a:solidFill>
            </a:endParaRPr>
          </a:p>
        </p:txBody>
      </p:sp>
      <p:pic>
        <p:nvPicPr>
          <p:cNvPr id="364" name="Google Shape;364;p37"/>
          <p:cNvPicPr preferRelativeResize="0"/>
          <p:nvPr>
            <p:ph idx="8" type="pic"/>
          </p:nvPr>
        </p:nvPicPr>
        <p:blipFill rotWithShape="1">
          <a:blip r:embed="rId6">
            <a:alphaModFix/>
          </a:blip>
          <a:srcRect b="-45093" l="-6946" r="-6935" t="-45093"/>
          <a:stretch/>
        </p:blipFill>
        <p:spPr>
          <a:xfrm>
            <a:off x="9369700" y="1359615"/>
            <a:ext cx="1554300" cy="15543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5" name="Google Shape;365;p37"/>
          <p:cNvSpPr txBox="1"/>
          <p:nvPr>
            <p:ph idx="9" type="body"/>
          </p:nvPr>
        </p:nvSpPr>
        <p:spPr>
          <a:xfrm>
            <a:off x="9052390" y="3056917"/>
            <a:ext cx="21888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D00"/>
              </a:buClr>
              <a:buSzPts val="1400"/>
              <a:buNone/>
            </a:pPr>
            <a:r>
              <a:rPr b="1" lang="fr-FR" sz="1400">
                <a:solidFill>
                  <a:srgbClr val="EF7D00"/>
                </a:solidFill>
              </a:rPr>
              <a:t>NextJS</a:t>
            </a:r>
            <a:endParaRPr b="1" sz="1400">
              <a:solidFill>
                <a:srgbClr val="CF022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17171"/>
              </a:buClr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366" name="Google Shape;366;p37"/>
          <p:cNvPicPr preferRelativeResize="0"/>
          <p:nvPr>
            <p:ph idx="13" type="pic"/>
          </p:nvPr>
        </p:nvPicPr>
        <p:blipFill rotWithShape="1">
          <a:blip r:embed="rId7">
            <a:alphaModFix/>
          </a:blip>
          <a:srcRect b="-66480" l="-12498" r="-12485" t="-66457"/>
          <a:stretch/>
        </p:blipFill>
        <p:spPr>
          <a:xfrm>
            <a:off x="1408467" y="3954537"/>
            <a:ext cx="1554300" cy="15543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7" name="Google Shape;367;p37"/>
          <p:cNvSpPr txBox="1"/>
          <p:nvPr>
            <p:ph idx="14" type="body"/>
          </p:nvPr>
        </p:nvSpPr>
        <p:spPr>
          <a:xfrm>
            <a:off x="1091157" y="5679305"/>
            <a:ext cx="21888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D00"/>
              </a:buClr>
              <a:buSzPts val="1400"/>
              <a:buNone/>
            </a:pPr>
            <a:r>
              <a:rPr b="1" lang="fr-FR" sz="1400">
                <a:solidFill>
                  <a:srgbClr val="EF7D00"/>
                </a:solidFill>
              </a:rPr>
              <a:t>Koa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17171"/>
              </a:buClr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368" name="Google Shape;368;p37"/>
          <p:cNvPicPr preferRelativeResize="0"/>
          <p:nvPr>
            <p:ph idx="15" type="pic"/>
          </p:nvPr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140024" y="3982003"/>
            <a:ext cx="1554300" cy="15543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9" name="Google Shape;369;p37"/>
          <p:cNvSpPr txBox="1"/>
          <p:nvPr>
            <p:ph idx="16" type="body"/>
          </p:nvPr>
        </p:nvSpPr>
        <p:spPr>
          <a:xfrm>
            <a:off x="3822714" y="5679305"/>
            <a:ext cx="21888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D00"/>
              </a:buClr>
              <a:buSzPts val="1400"/>
              <a:buNone/>
            </a:pPr>
            <a:r>
              <a:rPr b="1" lang="fr-FR" sz="1400">
                <a:solidFill>
                  <a:srgbClr val="EF7D00"/>
                </a:solidFill>
              </a:rPr>
              <a:t>TypeGraphQL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17171"/>
              </a:buClr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370" name="Google Shape;370;p37"/>
          <p:cNvPicPr preferRelativeResize="0"/>
          <p:nvPr>
            <p:ph idx="17" type="pic"/>
          </p:nvPr>
        </p:nvPicPr>
        <p:blipFill rotWithShape="1">
          <a:blip r:embed="rId9">
            <a:alphaModFix/>
          </a:blip>
          <a:srcRect b="-74421" l="-7578" r="-7589" t="-74396"/>
          <a:stretch/>
        </p:blipFill>
        <p:spPr>
          <a:xfrm>
            <a:off x="6722536" y="3954537"/>
            <a:ext cx="1554300" cy="15543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1" name="Google Shape;371;p37"/>
          <p:cNvSpPr txBox="1"/>
          <p:nvPr>
            <p:ph idx="18" type="body"/>
          </p:nvPr>
        </p:nvSpPr>
        <p:spPr>
          <a:xfrm>
            <a:off x="6405226" y="5679305"/>
            <a:ext cx="21888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D00"/>
              </a:buClr>
              <a:buSzPts val="1400"/>
              <a:buNone/>
            </a:pPr>
            <a:r>
              <a:rPr b="1" lang="fr-FR" sz="1400">
                <a:solidFill>
                  <a:srgbClr val="EF7D00"/>
                </a:solidFill>
              </a:rPr>
              <a:t>TypeORM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17171"/>
              </a:buClr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372" name="Google Shape;372;p37"/>
          <p:cNvPicPr preferRelativeResize="0"/>
          <p:nvPr>
            <p:ph idx="19" type="pic"/>
          </p:nvPr>
        </p:nvPicPr>
        <p:blipFill rotWithShape="1">
          <a:blip r:embed="rId10">
            <a:alphaModFix/>
          </a:blip>
          <a:srcRect b="-23353" l="-25646" r="-25661" t="-23338"/>
          <a:stretch/>
        </p:blipFill>
        <p:spPr>
          <a:xfrm>
            <a:off x="9369700" y="3982003"/>
            <a:ext cx="1554300" cy="15543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3" name="Google Shape;373;p37"/>
          <p:cNvSpPr txBox="1"/>
          <p:nvPr>
            <p:ph idx="20" type="body"/>
          </p:nvPr>
        </p:nvSpPr>
        <p:spPr>
          <a:xfrm>
            <a:off x="9052390" y="5679305"/>
            <a:ext cx="21888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D00"/>
              </a:buClr>
              <a:buSzPts val="1400"/>
              <a:buNone/>
            </a:pPr>
            <a:r>
              <a:rPr b="1" lang="fr-FR" sz="1400">
                <a:solidFill>
                  <a:srgbClr val="EF7D00"/>
                </a:solidFill>
              </a:rPr>
              <a:t>PostgreSQL</a:t>
            </a:r>
            <a:endParaRPr b="1" sz="1400">
              <a:solidFill>
                <a:srgbClr val="EF7D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17171"/>
              </a:buClr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17171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8"/>
          <p:cNvSpPr txBox="1"/>
          <p:nvPr>
            <p:ph type="ctrTitle"/>
          </p:nvPr>
        </p:nvSpPr>
        <p:spPr>
          <a:xfrm>
            <a:off x="1487488" y="1808164"/>
            <a:ext cx="5329237" cy="3241674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180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ahoma"/>
              <a:buNone/>
            </a:pPr>
            <a:r>
              <a:rPr lang="fr-FR"/>
              <a:t>Démo</a:t>
            </a:r>
            <a:endParaRPr/>
          </a:p>
        </p:txBody>
      </p:sp>
      <p:sp>
        <p:nvSpPr>
          <p:cNvPr id="379" name="Google Shape;379;p38"/>
          <p:cNvSpPr txBox="1"/>
          <p:nvPr>
            <p:ph idx="12" type="sldNum"/>
          </p:nvPr>
        </p:nvSpPr>
        <p:spPr>
          <a:xfrm>
            <a:off x="122130" y="6502208"/>
            <a:ext cx="296226" cy="16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Quattrocento Sans"/>
              <a:buNone/>
            </a:pPr>
            <a:fld id="{00000000-1234-1234-1234-123412341234}" type="slidenum">
              <a:rPr b="0" i="0" lang="fr-FR" sz="1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"/>
          <p:cNvSpPr txBox="1"/>
          <p:nvPr>
            <p:ph idx="12" type="sldNum"/>
          </p:nvPr>
        </p:nvSpPr>
        <p:spPr>
          <a:xfrm>
            <a:off x="122130" y="6502208"/>
            <a:ext cx="296226" cy="16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02" name="Google Shape;302;p29"/>
          <p:cNvSpPr txBox="1"/>
          <p:nvPr/>
        </p:nvSpPr>
        <p:spPr>
          <a:xfrm>
            <a:off x="122125" y="2982600"/>
            <a:ext cx="4953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4600">
                <a:solidFill>
                  <a:srgbClr val="D5121E"/>
                </a:solidFill>
                <a:latin typeface="Inter"/>
                <a:ea typeface="Inter"/>
                <a:cs typeface="Inter"/>
                <a:sym typeface="Inter"/>
              </a:rPr>
              <a:t>Sommaire</a:t>
            </a:r>
            <a:endParaRPr b="1" sz="4600">
              <a:solidFill>
                <a:srgbClr val="D5121E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3" name="Google Shape;303;p29"/>
          <p:cNvSpPr txBox="1"/>
          <p:nvPr/>
        </p:nvSpPr>
        <p:spPr>
          <a:xfrm>
            <a:off x="5445850" y="1339050"/>
            <a:ext cx="6360000" cy="41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Inter"/>
              <a:buAutoNum type="arabicPeriod"/>
            </a:pPr>
            <a:r>
              <a:rPr b="1" lang="fr-FR" sz="2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Diagramme de cas d’utilisations</a:t>
            </a:r>
            <a:endParaRPr b="1" sz="2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127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Inter"/>
              <a:buAutoNum type="arabicPeriod"/>
            </a:pPr>
            <a:r>
              <a:rPr b="1" lang="fr-FR" sz="2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Diagramme de classes</a:t>
            </a:r>
            <a:endParaRPr b="1" sz="2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127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Inter"/>
              <a:buAutoNum type="arabicPeriod"/>
            </a:pPr>
            <a:r>
              <a:rPr b="1" lang="fr-FR" sz="2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Diagramme de déploiement</a:t>
            </a:r>
            <a:endParaRPr b="1" sz="2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127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Inter"/>
              <a:buAutoNum type="arabicPeriod"/>
            </a:pPr>
            <a:r>
              <a:rPr b="1" lang="fr-FR" sz="2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Diagramme de séquence</a:t>
            </a:r>
            <a:endParaRPr b="1" sz="2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127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Inter"/>
              <a:buAutoNum type="arabicPeriod"/>
            </a:pPr>
            <a:r>
              <a:rPr b="1" lang="fr-FR" sz="2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Stockage</a:t>
            </a:r>
            <a:endParaRPr b="1" sz="2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127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Inter"/>
              <a:buAutoNum type="arabicPeriod"/>
            </a:pPr>
            <a:r>
              <a:rPr b="1" lang="fr-FR" sz="2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Diagramme de BDD</a:t>
            </a:r>
            <a:endParaRPr b="1" sz="2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"/>
          <p:cNvSpPr txBox="1"/>
          <p:nvPr>
            <p:ph idx="12" type="sldNum"/>
          </p:nvPr>
        </p:nvSpPr>
        <p:spPr>
          <a:xfrm>
            <a:off x="122130" y="6502208"/>
            <a:ext cx="296226" cy="16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09" name="Google Shape;3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6220" y="-1"/>
            <a:ext cx="5895781" cy="67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0"/>
          <p:cNvSpPr txBox="1"/>
          <p:nvPr/>
        </p:nvSpPr>
        <p:spPr>
          <a:xfrm>
            <a:off x="274525" y="2873400"/>
            <a:ext cx="5220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ctr">
              <a:spcBef>
                <a:spcPts val="0"/>
              </a:spcBef>
              <a:spcAft>
                <a:spcPts val="0"/>
              </a:spcAft>
              <a:buClr>
                <a:srgbClr val="D5121E"/>
              </a:buClr>
              <a:buSzPts val="4000"/>
              <a:buFont typeface="Inter"/>
              <a:buAutoNum type="arabicPeriod"/>
            </a:pPr>
            <a:r>
              <a:rPr b="1" lang="fr-FR" sz="4000">
                <a:solidFill>
                  <a:srgbClr val="D5121E"/>
                </a:solidFill>
                <a:latin typeface="Inter"/>
                <a:ea typeface="Inter"/>
                <a:cs typeface="Inter"/>
                <a:sym typeface="Inter"/>
              </a:rPr>
              <a:t>Diagramme de cas d’utilisations</a:t>
            </a:r>
            <a:endParaRPr b="1" sz="4000">
              <a:solidFill>
                <a:srgbClr val="D5121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1"/>
          <p:cNvSpPr txBox="1"/>
          <p:nvPr>
            <p:ph idx="12" type="sldNum"/>
          </p:nvPr>
        </p:nvSpPr>
        <p:spPr>
          <a:xfrm>
            <a:off x="122130" y="6502208"/>
            <a:ext cx="2961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16" name="Google Shape;3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7488" y="0"/>
            <a:ext cx="6204511" cy="670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1"/>
          <p:cNvSpPr txBox="1"/>
          <p:nvPr/>
        </p:nvSpPr>
        <p:spPr>
          <a:xfrm>
            <a:off x="274525" y="2873400"/>
            <a:ext cx="5220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ctr">
              <a:spcBef>
                <a:spcPts val="0"/>
              </a:spcBef>
              <a:spcAft>
                <a:spcPts val="0"/>
              </a:spcAft>
              <a:buClr>
                <a:srgbClr val="D5121E"/>
              </a:buClr>
              <a:buSzPts val="4000"/>
              <a:buFont typeface="Inter"/>
              <a:buAutoNum type="arabicPeriod" startAt="2"/>
            </a:pPr>
            <a:r>
              <a:rPr b="1" lang="fr-FR" sz="4000">
                <a:solidFill>
                  <a:srgbClr val="D5121E"/>
                </a:solidFill>
                <a:latin typeface="Inter"/>
                <a:ea typeface="Inter"/>
                <a:cs typeface="Inter"/>
                <a:sym typeface="Inter"/>
              </a:rPr>
              <a:t>Diagramme de classes</a:t>
            </a:r>
            <a:endParaRPr b="1" sz="4000">
              <a:solidFill>
                <a:srgbClr val="D5121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/>
          <p:nvPr>
            <p:ph idx="12" type="sldNum"/>
          </p:nvPr>
        </p:nvSpPr>
        <p:spPr>
          <a:xfrm>
            <a:off x="122130" y="6502208"/>
            <a:ext cx="2961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23" name="Google Shape;3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9980" y="0"/>
            <a:ext cx="6152495" cy="6664499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2"/>
          <p:cNvSpPr txBox="1"/>
          <p:nvPr/>
        </p:nvSpPr>
        <p:spPr>
          <a:xfrm>
            <a:off x="274525" y="2873400"/>
            <a:ext cx="5220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ctr">
              <a:spcBef>
                <a:spcPts val="0"/>
              </a:spcBef>
              <a:spcAft>
                <a:spcPts val="0"/>
              </a:spcAft>
              <a:buClr>
                <a:srgbClr val="D5121E"/>
              </a:buClr>
              <a:buSzPts val="4000"/>
              <a:buFont typeface="Inter"/>
              <a:buAutoNum type="arabicPeriod" startAt="3"/>
            </a:pPr>
            <a:r>
              <a:rPr b="1" lang="fr-FR" sz="4000">
                <a:solidFill>
                  <a:srgbClr val="D5121E"/>
                </a:solidFill>
                <a:latin typeface="Inter"/>
                <a:ea typeface="Inter"/>
                <a:cs typeface="Inter"/>
                <a:sym typeface="Inter"/>
              </a:rPr>
              <a:t>Diagramme de déploiement</a:t>
            </a:r>
            <a:endParaRPr b="1" sz="4000">
              <a:solidFill>
                <a:srgbClr val="D5121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"/>
          <p:cNvSpPr txBox="1"/>
          <p:nvPr>
            <p:ph idx="12" type="sldNum"/>
          </p:nvPr>
        </p:nvSpPr>
        <p:spPr>
          <a:xfrm>
            <a:off x="122130" y="6502208"/>
            <a:ext cx="2961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30" name="Google Shape;3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475" y="152400"/>
            <a:ext cx="4535923" cy="65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3"/>
          <p:cNvSpPr txBox="1"/>
          <p:nvPr/>
        </p:nvSpPr>
        <p:spPr>
          <a:xfrm>
            <a:off x="274525" y="2873400"/>
            <a:ext cx="5220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ctr">
              <a:spcBef>
                <a:spcPts val="0"/>
              </a:spcBef>
              <a:spcAft>
                <a:spcPts val="0"/>
              </a:spcAft>
              <a:buClr>
                <a:srgbClr val="D5121E"/>
              </a:buClr>
              <a:buSzPts val="4000"/>
              <a:buFont typeface="Inter"/>
              <a:buAutoNum type="arabicPeriod" startAt="4"/>
            </a:pPr>
            <a:r>
              <a:rPr b="1" lang="fr-FR" sz="4000">
                <a:solidFill>
                  <a:srgbClr val="D5121E"/>
                </a:solidFill>
                <a:latin typeface="Inter"/>
                <a:ea typeface="Inter"/>
                <a:cs typeface="Inter"/>
                <a:sym typeface="Inter"/>
              </a:rPr>
              <a:t>Diagramme de séquence</a:t>
            </a:r>
            <a:endParaRPr b="1" sz="4000">
              <a:solidFill>
                <a:srgbClr val="D5121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4"/>
          <p:cNvSpPr txBox="1"/>
          <p:nvPr>
            <p:ph idx="12" type="sldNum"/>
          </p:nvPr>
        </p:nvSpPr>
        <p:spPr>
          <a:xfrm>
            <a:off x="122130" y="6502208"/>
            <a:ext cx="2961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37" name="Google Shape;3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401" y="0"/>
            <a:ext cx="7366600" cy="6664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4"/>
          <p:cNvSpPr txBox="1"/>
          <p:nvPr/>
        </p:nvSpPr>
        <p:spPr>
          <a:xfrm>
            <a:off x="274525" y="2873400"/>
            <a:ext cx="4437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ctr">
              <a:spcBef>
                <a:spcPts val="0"/>
              </a:spcBef>
              <a:spcAft>
                <a:spcPts val="0"/>
              </a:spcAft>
              <a:buClr>
                <a:srgbClr val="D5121E"/>
              </a:buClr>
              <a:buSzPts val="4000"/>
              <a:buFont typeface="Inter"/>
              <a:buAutoNum type="arabicPeriod" startAt="5"/>
            </a:pPr>
            <a:r>
              <a:rPr b="1" lang="fr-FR" sz="4000">
                <a:solidFill>
                  <a:srgbClr val="D5121E"/>
                </a:solidFill>
                <a:latin typeface="Inter"/>
                <a:ea typeface="Inter"/>
                <a:cs typeface="Inter"/>
                <a:sym typeface="Inter"/>
              </a:rPr>
              <a:t>Diagramme de classe storage</a:t>
            </a:r>
            <a:endParaRPr b="1" sz="4000">
              <a:solidFill>
                <a:srgbClr val="D5121E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9" name="Google Shape;339;p34"/>
          <p:cNvSpPr txBox="1"/>
          <p:nvPr/>
        </p:nvSpPr>
        <p:spPr>
          <a:xfrm>
            <a:off x="122125" y="5107025"/>
            <a:ext cx="702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>
                <a:latin typeface="Tahoma"/>
                <a:ea typeface="Tahoma"/>
                <a:cs typeface="Tahoma"/>
                <a:sym typeface="Tahoma"/>
              </a:rPr>
              <a:t>const photos = await this.storageService.uploadPhotos(files);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const photos = await </a:t>
            </a:r>
            <a:r>
              <a:rPr lang="fr-FR">
                <a:latin typeface="Tahoma"/>
                <a:ea typeface="Tahoma"/>
                <a:cs typeface="Tahoma"/>
                <a:sym typeface="Tahoma"/>
              </a:rPr>
              <a:t>this.storageService.useStrategy("firebase").uploadPhotos(files)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5"/>
          <p:cNvSpPr txBox="1"/>
          <p:nvPr>
            <p:ph idx="12" type="sldNum"/>
          </p:nvPr>
        </p:nvSpPr>
        <p:spPr>
          <a:xfrm>
            <a:off x="122130" y="6502208"/>
            <a:ext cx="2961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45" name="Google Shape;345;p35"/>
          <p:cNvSpPr txBox="1"/>
          <p:nvPr/>
        </p:nvSpPr>
        <p:spPr>
          <a:xfrm>
            <a:off x="822900" y="3028800"/>
            <a:ext cx="10546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Inter"/>
              <a:buAutoNum type="arabicPeriod" startAt="6"/>
            </a:pPr>
            <a:r>
              <a:rPr b="1" lang="fr-FR" sz="40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Diagramme de base de données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328" y="-1"/>
            <a:ext cx="11541675" cy="6664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6"/>
          <p:cNvSpPr txBox="1"/>
          <p:nvPr>
            <p:ph idx="12" type="sldNum"/>
          </p:nvPr>
        </p:nvSpPr>
        <p:spPr>
          <a:xfrm>
            <a:off x="122130" y="6502208"/>
            <a:ext cx="2961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 volute Sopra HR">
  <a:themeElements>
    <a:clrScheme name="Personnalisé 9">
      <a:dk1>
        <a:srgbClr val="000000"/>
      </a:dk1>
      <a:lt1>
        <a:srgbClr val="FFFFFF"/>
      </a:lt1>
      <a:dk2>
        <a:srgbClr val="F1F1F1"/>
      </a:dk2>
      <a:lt2>
        <a:srgbClr val="D5121E"/>
      </a:lt2>
      <a:accent1>
        <a:srgbClr val="E63F54"/>
      </a:accent1>
      <a:accent2>
        <a:srgbClr val="EE7901"/>
      </a:accent2>
      <a:accent3>
        <a:srgbClr val="E9AA68"/>
      </a:accent3>
      <a:accent4>
        <a:srgbClr val="047DC3"/>
      </a:accent4>
      <a:accent5>
        <a:srgbClr val="173CAB"/>
      </a:accent5>
      <a:accent6>
        <a:srgbClr val="09A388"/>
      </a:accent6>
      <a:hlink>
        <a:srgbClr val="F1646D"/>
      </a:hlink>
      <a:folHlink>
        <a:srgbClr val="92218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plate logo Sopra HR">
  <a:themeElements>
    <a:clrScheme name="Couleurs Sopra HR">
      <a:dk1>
        <a:srgbClr val="000000"/>
      </a:dk1>
      <a:lt1>
        <a:srgbClr val="FFFFFF"/>
      </a:lt1>
      <a:dk2>
        <a:srgbClr val="F1F1F1"/>
      </a:dk2>
      <a:lt2>
        <a:srgbClr val="D5121E"/>
      </a:lt2>
      <a:accent1>
        <a:srgbClr val="E63F54"/>
      </a:accent1>
      <a:accent2>
        <a:srgbClr val="EE7901"/>
      </a:accent2>
      <a:accent3>
        <a:srgbClr val="E9AA68"/>
      </a:accent3>
      <a:accent4>
        <a:srgbClr val="047DC3"/>
      </a:accent4>
      <a:accent5>
        <a:srgbClr val="173CAB"/>
      </a:accent5>
      <a:accent6>
        <a:srgbClr val="09A388"/>
      </a:accent6>
      <a:hlink>
        <a:srgbClr val="95C128"/>
      </a:hlink>
      <a:folHlink>
        <a:srgbClr val="92218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