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558800"/>
          </a:xfrm>
        </p:spPr>
        <p:txBody>
          <a:bodyPr anchor="t">
            <a:normAutofit/>
          </a:bodyPr>
          <a:lstStyle/>
          <a:p>
            <a:pPr>
              <a:defRPr sz="2200"/>
            </a:pPr>
            <a:r>
              <a:t>md2pptx Markdown To Powerpoint Converter 2.0.1 13 April, 2021</a:t>
            </a:r>
            <a:br/>
            <a:r>
              <a:t>Presentation built: 21:43 on 28 April,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1016000"/>
          <a:ext cx="11826240" cy="3429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6560"/>
                <a:gridCol w="2956560"/>
                <a:gridCol w="2956560"/>
                <a:gridCol w="2956560"/>
              </a:tblGrid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Martin Template.pptx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pageTitleSize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titleSlideLayout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sectionTitleSize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sectionSlideLayout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compactTables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contentSlideLayout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titleOnlyLayout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style.fgcolor.blue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0000FF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blankLayout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style.fgcolor.red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FF0000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style.fgcolor.green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00DD00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style.fgcolor.purple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FF00FF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style.fgcolor.yellow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BBBB00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style.fgcolor.darkgreen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008000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style.fgcolor.orange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FFA500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style.fgcolor.turquoise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00FFFF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BACKGROUND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cardbordercolour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ACCENT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/>
            </a:pPr>
            <a:r>
              <a:t>How To Use Db2 DDF Analysis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279400"/>
          </a:xfrm>
        </p:spPr>
        <p:txBody>
          <a:bodyPr anchor="t"/>
          <a:lstStyle/>
          <a:p>
            <a:pPr>
              <a:defRPr sz="2200"/>
            </a:pPr>
            <a: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6600"/>
            <a:ext cx="11826240" cy="57556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What Is Db2 DDF Analysis Tool?</a:t>
            </a:r>
          </a:p>
          <a:p>
            <a:pPr>
              <a:defRPr sz="1800"/>
            </a:pPr>
            <a:r>
              <a:t>What Data Does It Use?</a:t>
            </a:r>
          </a:p>
          <a:p>
            <a:pPr>
              <a:defRPr sz="1800"/>
            </a:pPr>
            <a:r>
              <a:t>How To Install It</a:t>
            </a:r>
          </a:p>
          <a:p>
            <a:pPr>
              <a:defRPr sz="1800"/>
            </a:pPr>
            <a:r>
              <a:t>How To Build A Database</a:t>
            </a:r>
          </a:p>
          <a:p>
            <a:pPr>
              <a:defRPr sz="1800"/>
            </a:pPr>
            <a:r>
              <a:t>How To Report Against The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What Is Db2 DDF Analysis Tool?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28235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279400"/>
          </a:xfrm>
        </p:spPr>
        <p:txBody>
          <a:bodyPr anchor="t"/>
          <a:lstStyle/>
          <a:p>
            <a:pPr>
              <a:defRPr sz="2200"/>
            </a:pPr>
            <a:r>
              <a:t>MIT Licence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736600"/>
            <a:ext cx="10160000" cy="5755640"/>
          </a:xfrm>
          <a:prstGeom prst="rect">
            <a:avLst/>
          </a:prstGeom>
          <a:solidFill>
            <a:srgbClr val="DFFFDF"/>
          </a:solidFill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>
                <a:latin typeface="Courier"/>
              </a:rPr>
              <a:t>MIT License
</a:t>
            </a:r>
            <a:r>
              <a:rPr>
                <a:latin typeface="Courier"/>
              </a:rPr>
              <a:t>
</a:t>
            </a:r>
            <a:r>
              <a:rPr>
                <a:latin typeface="Courier"/>
              </a:rPr>
              <a:t>Copyright (c) 2020 Martin Packer
</a:t>
            </a:r>
            <a:r>
              <a:rPr>
                <a:latin typeface="Courier"/>
              </a:rPr>
              <a:t>
</a:t>
            </a:r>
            <a:r>
              <a:rPr>
                <a:latin typeface="Courier"/>
              </a:rPr>
              <a:t>Permission is hereby granted, free of charge, to any person obtaining a copy
</a:t>
            </a:r>
            <a:r>
              <a:rPr>
                <a:latin typeface="Courier"/>
              </a:rPr>
              <a:t>of this software and associated documentation files (the "Software"), to deal
</a:t>
            </a:r>
            <a:r>
              <a:rPr>
                <a:latin typeface="Courier"/>
              </a:rPr>
              <a:t>in the Software without restriction, including without limitation the rights
</a:t>
            </a:r>
            <a:r>
              <a:rPr>
                <a:latin typeface="Courier"/>
              </a:rPr>
              <a:t>to use, copy, modify, merge, publish, distribute, sublicense, and/or sell
</a:t>
            </a:r>
            <a:r>
              <a:rPr>
                <a:latin typeface="Courier"/>
              </a:rPr>
              <a:t>copies of the Software, and to permit persons to whom the Software is
</a:t>
            </a:r>
            <a:r>
              <a:rPr>
                <a:latin typeface="Courier"/>
              </a:rPr>
              <a:t>furnished to do so, subject to the following conditions:
</a:t>
            </a:r>
            <a:r>
              <a:rPr>
                <a:latin typeface="Courier"/>
              </a:rPr>
              <a:t>
</a:t>
            </a:r>
            <a:r>
              <a:rPr>
                <a:latin typeface="Courier"/>
              </a:rPr>
              <a:t>The above copyright notice and this permission notice shall be included in all
</a:t>
            </a:r>
            <a:r>
              <a:rPr>
                <a:latin typeface="Courier"/>
              </a:rPr>
              <a:t>copies or substantial portions of the Software.
</a:t>
            </a:r>
            <a:r>
              <a:rPr>
                <a:latin typeface="Courier"/>
              </a:rPr>
              <a:t>
</a:t>
            </a:r>
            <a:r>
              <a:rPr>
                <a:latin typeface="Courier"/>
              </a:rPr>
              <a:t>THE SOFTWARE IS PROVIDED "AS IS", WITHOUT WARRANTY OF ANY KIND, EXPRESS OR
</a:t>
            </a:r>
            <a:r>
              <a:rPr>
                <a:latin typeface="Courier"/>
              </a:rPr>
              <a:t>IMPLIED, INCLUDING BUT NOT LIMITED TO THE WARRANTIES OF MERCHANTABILITY,
</a:t>
            </a:r>
            <a:r>
              <a:rPr>
                <a:latin typeface="Courier"/>
              </a:rPr>
              <a:t>FITNESS FOR A PARTICULAR PURPOSE AND NONINFRINGEMENT. IN NO EVENT SHALL THE
</a:t>
            </a:r>
            <a:r>
              <a:rPr>
                <a:latin typeface="Courier"/>
              </a:rPr>
              <a:t>AUTHORS OR COPYRIGHT HOLDERS BE LIABLE FOR ANY CLAIM, DAMAGES OR OTHER
</a:t>
            </a:r>
            <a:r>
              <a:rPr>
                <a:latin typeface="Courier"/>
              </a:rPr>
              <a:t>LIABILITY, WHETHER IN AN ACTION OF CONTRACT, TORT OR OTHERWISE, ARISING FROM,
</a:t>
            </a:r>
            <a:r>
              <a:rPr>
                <a:latin typeface="Courier"/>
              </a:rPr>
              <a:t>OUT OF OR IN CONNECTION WITH THE SOFTWARE OR THE USE OR OTHER DEALINGS IN THE
</a:t>
            </a:r>
            <a:r>
              <a:rPr>
                <a:latin typeface="Courier"/>
              </a:rPr>
              <a:t>SOFTWARE.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What Data Does It Use?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28235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How To Install 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28235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How To Build A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28235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How To Report Against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28235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17</cp:revision>
  <dcterms:created xsi:type="dcterms:W3CDTF">2013-01-27T09:14:16Z</dcterms:created>
  <dcterms:modified xsi:type="dcterms:W3CDTF">2020-04-05T19:32:38Z</dcterms:modified>
  <cp:category/>
</cp:coreProperties>
</file>