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/>
            </a:r>
            <a:r>
              <a:rPr>
                <a:latin typeface="Courier"/>
              </a:rPr>
              <a:t/>
            </a:r>
            <a:r>
              <a:t/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762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md2pptx Markdown To Powerpoint Converter 5.0 7 July, 2024</a:t>
            </a:r>
            <a:endParaRPr lang="en-GB"/>
          </a:p>
          <a:p>
            <a:pPr algn="l">
              <a:spcBef>
                <a:spcPts val="0"/>
              </a:spcBef>
              <a:defRPr sz="3000"/>
            </a:pPr>
            <a:r>
              <a:t>Presentation built: 20:11 on 8 July, 2024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219200"/>
          <a:ext cx="11826240" cy="228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3810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000"/>
            </a:pPr>
            <a:r>
              <a:t>Here Is A Table - With Smart Colouring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838200"/>
          <a:ext cx="11826240" cy="5654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42080"/>
                <a:gridCol w="3942080"/>
                <a:gridCol w="3942080"/>
              </a:tblGrid>
              <a:tr h="1130808">
                <a:tc>
                  <a:txBody>
                    <a:bodyPr/>
                    <a:lstStyle/>
                    <a:p>
                      <a:r>
                        <a:t>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Size (GB)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% Full</a:t>
                      </a:r>
                    </a:p>
                  </a:txBody>
                  <a:tcPr/>
                </a:tc>
              </a:tr>
              <a:tr h="1130808">
                <a:tc>
                  <a:txBody>
                    <a:bodyPr/>
                    <a:lstStyle/>
                    <a:p>
                      <a:r>
                        <a:t>DB2PDSG_GBP0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95.0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130808">
                <a:tc>
                  <a:txBody>
                    <a:bodyPr/>
                    <a:lstStyle/>
                    <a:p>
                      <a:r>
                        <a:t>DB2PDSG_GBP1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9.7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99.0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  <a:tr h="1130808">
                <a:tc>
                  <a:txBody>
                    <a:bodyPr/>
                    <a:lstStyle/>
                    <a:p>
                      <a:r>
                        <a:t>DB2PDSG_GBP2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4.2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96.0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</a:tr>
              <a:tr h="1130808">
                <a:tc>
                  <a:txBody>
                    <a:bodyPr/>
                    <a:lstStyle/>
                    <a:p>
                      <a:r>
                        <a:t>DB2PDSG_GBP32K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7.4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t>17.0</a:t>
                      </a:r>
                    </a:p>
                  </a:txBody>
                  <a:tcPr>
                    <a:solidFill>
                      <a:srgbClr val="00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