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Hello World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East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19.2</c:v>
                </c:pt>
                <c:pt idx="1">
                  <c:v>17.8</c:v>
                </c:pt>
                <c:pt idx="2">
                  <c:v>19.2</c:v>
                </c:pt>
                <c:pt idx="3">
                  <c:v>17.8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West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21.4</c:v>
                </c:pt>
                <c:pt idx="1">
                  <c:v>13.1</c:v>
                </c:pt>
                <c:pt idx="2">
                  <c:v>21.4</c:v>
                </c:pt>
                <c:pt idx="3">
                  <c:v>13.1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Midwest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16.7</c:v>
                </c:pt>
                <c:pt idx="1">
                  <c:v>22.9</c:v>
                </c:pt>
                <c:pt idx="2">
                  <c:v>16.7</c:v>
                </c:pt>
                <c:pt idx="3">
                  <c:v>22.9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/>
            </a:r>
            <a:r>
              <a:rPr>
                <a:latin typeface="Courier"/>
              </a:rPr>
              <a:t/>
            </a:r>
            <a:r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/>
            </a:r>
            <a:r>
              <a:rPr>
                <a:latin typeface="Courier"/>
              </a:rPr>
              <a:t/>
            </a:r>
            <a:r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hart" Target="../charts/chart1.xml"/><Relationship Id="rId3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762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md2pptx Markdown To Powerpoint Converter 4.4+ 2 June, 2024</a:t>
            </a:r>
            <a:endParaRPr lang="en-GB"/>
          </a:p>
          <a:p>
            <a:pPr algn="l">
              <a:spcBef>
                <a:spcPts val="0"/>
              </a:spcBef>
              <a:defRPr sz="3000"/>
            </a:pPr>
            <a:r>
              <a:t>Presentation built: 15:43 on 9 June,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219200"/>
          <a:ext cx="11826240" cy="685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000FF"/>
                          </a:solidFill>
                        </a:defRPr>
                      </a:pPr>
                      <a:r>
                        <a:t>contentsplit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000FF"/>
                          </a:solidFill>
                        </a:defRPr>
                      </a:pPr>
                      <a:r>
                        <a:t>1 2*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contentsplitdirn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h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Code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5723"/>
            <a:ext cx="91440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Here Is 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394208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Here is a bullet</a:t>
            </a:r>
          </a:p>
          <a:p>
            <a:pPr lvl="1">
              <a:defRPr sz="1600"/>
            </a:pPr>
            <a:r>
              <a:t>Here is a sub-bullet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124960" y="838200"/>
          <a:ext cx="7884160" cy="565404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Here Is 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4607560"/>
            <a:ext cx="11826240" cy="188468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Here's a bullet below the 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838200"/>
          <a:ext cx="11826240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560"/>
                <a:gridCol w="2956560"/>
                <a:gridCol w="2956560"/>
                <a:gridCol w="2956560"/>
              </a:tblGrid>
              <a:tr h="753872">
                <a:tc>
                  <a:txBody>
                    <a:bodyPr/>
                    <a:lstStyle/>
                    <a:p>
                      <a:r>
                        <a:t> 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Midwest</a:t>
                      </a:r>
                    </a:p>
                  </a:txBody>
                  <a:tcPr/>
                </a:tc>
              </a:tr>
              <a:tr h="753872">
                <a:tc>
                  <a:txBody>
                    <a:bodyPr/>
                    <a:lstStyle/>
                    <a:p>
                      <a:r>
                        <a:t>Series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16.7</a:t>
                      </a:r>
                    </a:p>
                  </a:txBody>
                  <a:tcPr/>
                </a:tc>
              </a:tr>
              <a:tr h="753872">
                <a:tc>
                  <a:txBody>
                    <a:bodyPr/>
                    <a:lstStyle/>
                    <a:p>
                      <a:r>
                        <a:t>Series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17.8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753872">
                <a:tc>
                  <a:txBody>
                    <a:bodyPr/>
                    <a:lstStyle/>
                    <a:p>
                      <a:r>
                        <a:t>Series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16.7</a:t>
                      </a:r>
                    </a:p>
                  </a:txBody>
                  <a:tcPr/>
                </a:tc>
              </a:tr>
              <a:tr h="753872">
                <a:tc>
                  <a:txBody>
                    <a:bodyPr/>
                    <a:lstStyle/>
                    <a:p>
                      <a:r>
                        <a:t>Series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