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77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My Important Chart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East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  <c:pt idx="3">
                  <c:v>Series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19.2</c:v>
                </c:pt>
                <c:pt idx="1">
                  <c:v>17.8</c:v>
                </c:pt>
                <c:pt idx="2">
                  <c:v>19.2</c:v>
                </c:pt>
                <c:pt idx="3">
                  <c:v>17.8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West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  <c:pt idx="3">
                  <c:v>Series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21.4</c:v>
                </c:pt>
                <c:pt idx="1">
                  <c:v>13.1</c:v>
                </c:pt>
                <c:pt idx="2">
                  <c:v>21.4</c:v>
                </c:pt>
                <c:pt idx="3">
                  <c:v>13.1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Midwest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Series 1</c:v>
                </c:pt>
                <c:pt idx="1">
                  <c:v>Series 2</c:v>
                </c:pt>
                <c:pt idx="2">
                  <c:v>Series 3</c:v>
                </c:pt>
                <c:pt idx="3">
                  <c:v>Series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16.7</c:v>
                </c:pt>
                <c:pt idx="1">
                  <c:v>22.9</c:v>
                </c:pt>
                <c:pt idx="2">
                  <c:v>16.7</c:v>
                </c:pt>
                <c:pt idx="3">
                  <c:v>22.9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8BF-0394-D549-A535-A40133B5DC5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CC19-E3A1-4B4F-9AAC-715A6622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/>
            </a:r>
            <a:r>
              <a:rPr>
                <a:latin typeface="Courier"/>
              </a:rPr>
              <a:t/>
            </a:r>
            <a:r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/>
            </a:r>
            <a:r>
              <a:rPr>
                <a:latin typeface="Courier"/>
              </a:rPr>
              <a:t/>
            </a:r>
            <a:r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3D12-CE5E-6B41-8E9D-91EDFBAFC85F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04EF-A919-EC45-85DB-57CE605E88B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58A9-E6BC-7F41-94AC-B8DAC026E873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81542"/>
          </a:xfrm>
        </p:spPr>
        <p:txBody>
          <a:bodyPr anchor="b"/>
          <a:lstStyle>
            <a:lvl1pPr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D1F-7830-B741-BC96-A837CBC9E079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7325" indent="-187325">
              <a:tabLst/>
              <a:defRPr/>
            </a:lvl1pPr>
            <a:lvl2pPr marL="536575" indent="-176213">
              <a:tabLst/>
              <a:defRPr/>
            </a:lvl2pPr>
            <a:lvl3pPr marL="889000" indent="-169863">
              <a:tabLst/>
              <a:defRPr/>
            </a:lvl3pPr>
            <a:lvl4pPr marL="1255713" indent="-182563">
              <a:tabLst/>
              <a:defRPr/>
            </a:lvl4pPr>
            <a:lvl5pPr marL="1600200" indent="-174625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3FA-6531-0245-A446-9EAD81E0D53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D8A-E471-384F-883D-F219A186BE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74D-85F4-2344-8F58-DEA89BF0D7C7}" type="datetime1">
              <a:rPr lang="en-GB" smtClean="0"/>
              <a:t>28/02/2022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350E-419E-7C4C-BD45-32442656A010}" type="datetime1">
              <a:rPr lang="en-GB" smtClean="0"/>
              <a:t>28/02/2022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31B4-F3B9-2E43-AEE7-50097B5E42D8}" type="datetime1">
              <a:rPr lang="en-GB" smtClean="0"/>
              <a:t>28/02/2022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6DA0-7E1E-D24A-B31F-F1C778CBD1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E593-3AEE-9148-B659-A83BC92509F8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38D9-71E6-DF45-AEE6-3D5D1058FDA2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F652B3-5D2C-0040-B40A-524F653AA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7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3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Relationship Id="rId3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992BF2-46A2-1C46-85E4-A27A8556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762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md2pptx Markdown To Powerpoint Converter 5.0 7 July, 2024</a:t>
            </a:r>
            <a:endParaRPr lang="en-GB"/>
          </a:p>
          <a:p>
            <a:pPr algn="l">
              <a:spcBef>
                <a:spcPts val="0"/>
              </a:spcBef>
              <a:defRPr sz="3000"/>
            </a:pPr>
            <a:r>
              <a:t>Presentation built: 17:21 on 6 July,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6C224-A300-9F4C-8BF6-F1D55908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" y="1219200"/>
          <a:ext cx="11826240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13120"/>
                <a:gridCol w="5913120"/>
              </a:tblGrid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Martin Template.pptx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contentsplit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1 2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contentsplitdirn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h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style.fontsize.christopher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45px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style.fgcolor.christopher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FF0000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hidden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yes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/>
            </a:pPr>
            <a:r>
              <a:t>Code 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5723"/>
            <a:ext cx="91440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Here Is A Slide With A Graph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" y="838200"/>
          <a:ext cx="11826240" cy="565404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show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Here Is  A Table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" y="838200"/>
          <a:ext cx="11826240" cy="565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6560"/>
                <a:gridCol w="2956560"/>
                <a:gridCol w="2956560"/>
                <a:gridCol w="2956560"/>
              </a:tblGrid>
              <a:tr h="1130808">
                <a:tc>
                  <a:txBody>
                    <a:bodyPr/>
                    <a:lstStyle/>
                    <a:p>
                      <a:r>
                        <a:t> 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East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Midwest</a:t>
                      </a:r>
                    </a:p>
                  </a:txBody>
                  <a:tcPr/>
                </a:tc>
              </a:tr>
              <a:tr h="1130808">
                <a:tc>
                  <a:txBody>
                    <a:bodyPr/>
                    <a:lstStyle/>
                    <a:p>
                      <a:r>
                        <a:t>Series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16.7</a:t>
                      </a:r>
                    </a:p>
                  </a:txBody>
                  <a:tcPr/>
                </a:tc>
              </a:tr>
              <a:tr h="1130808">
                <a:tc>
                  <a:txBody>
                    <a:bodyPr/>
                    <a:lstStyle/>
                    <a:p>
                      <a:r>
                        <a:t>Series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17.8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22.9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1130808">
                <a:tc>
                  <a:txBody>
                    <a:bodyPr/>
                    <a:lstStyle/>
                    <a:p>
                      <a:r>
                        <a:t>Series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21.4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16.7</a:t>
                      </a:r>
                    </a:p>
                  </a:txBody>
                  <a:tcPr/>
                </a:tc>
              </a:tr>
              <a:tr h="1130808">
                <a:tc>
                  <a:txBody>
                    <a:bodyPr/>
                    <a:lstStyle/>
                    <a:p>
                      <a:r>
                        <a:t>Series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Martin Packer</cp:lastModifiedBy>
  <cp:revision>19</cp:revision>
  <dcterms:created xsi:type="dcterms:W3CDTF">2013-01-27T09:14:16Z</dcterms:created>
  <dcterms:modified xsi:type="dcterms:W3CDTF">2022-02-28T10:25:19Z</dcterms:modified>
  <cp:category/>
</cp:coreProperties>
</file>