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2A82E-7B98-4322-9F99-54F934AE9061}" v="33" dt="2023-02-23T08:04:55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ger Bruchelt" userId="d94e320c-8f4e-44b0-a63f-7b26a68e2733" providerId="ADAL" clId="{7922A82E-7B98-4322-9F99-54F934AE9061}"/>
    <pc:docChg chg="undo custSel addSld delSld modSld">
      <pc:chgData name="Holger Bruchelt" userId="d94e320c-8f4e-44b0-a63f-7b26a68e2733" providerId="ADAL" clId="{7922A82E-7B98-4322-9F99-54F934AE9061}" dt="2023-02-23T08:21:47.205" v="616" actId="1076"/>
      <pc:docMkLst>
        <pc:docMk/>
      </pc:docMkLst>
      <pc:sldChg chg="delSp modSp add del mod">
        <pc:chgData name="Holger Bruchelt" userId="d94e320c-8f4e-44b0-a63f-7b26a68e2733" providerId="ADAL" clId="{7922A82E-7B98-4322-9F99-54F934AE9061}" dt="2023-02-22T10:04:26.684" v="495" actId="478"/>
        <pc:sldMkLst>
          <pc:docMk/>
          <pc:sldMk cId="2333758211" sldId="256"/>
        </pc:sldMkLst>
        <pc:spChg chg="mod">
          <ac:chgData name="Holger Bruchelt" userId="d94e320c-8f4e-44b0-a63f-7b26a68e2733" providerId="ADAL" clId="{7922A82E-7B98-4322-9F99-54F934AE9061}" dt="2023-02-22T09:38:45.249" v="29" actId="27636"/>
          <ac:spMkLst>
            <pc:docMk/>
            <pc:sldMk cId="2333758211" sldId="256"/>
            <ac:spMk id="2" creationId="{674F8A45-5AFB-20AE-757E-6E4173974832}"/>
          </ac:spMkLst>
        </pc:spChg>
        <pc:spChg chg="del">
          <ac:chgData name="Holger Bruchelt" userId="d94e320c-8f4e-44b0-a63f-7b26a68e2733" providerId="ADAL" clId="{7922A82E-7B98-4322-9F99-54F934AE9061}" dt="2023-02-22T10:04:26.684" v="495" actId="478"/>
          <ac:spMkLst>
            <pc:docMk/>
            <pc:sldMk cId="2333758211" sldId="256"/>
            <ac:spMk id="3" creationId="{7511D128-AF37-F365-C15D-6688EDCE2E93}"/>
          </ac:spMkLst>
        </pc:spChg>
      </pc:sldChg>
      <pc:sldChg chg="modSp mod">
        <pc:chgData name="Holger Bruchelt" userId="d94e320c-8f4e-44b0-a63f-7b26a68e2733" providerId="ADAL" clId="{7922A82E-7B98-4322-9F99-54F934AE9061}" dt="2023-02-22T09:56:33.388" v="492" actId="20577"/>
        <pc:sldMkLst>
          <pc:docMk/>
          <pc:sldMk cId="2016843473" sldId="257"/>
        </pc:sldMkLst>
        <pc:spChg chg="mod">
          <ac:chgData name="Holger Bruchelt" userId="d94e320c-8f4e-44b0-a63f-7b26a68e2733" providerId="ADAL" clId="{7922A82E-7B98-4322-9F99-54F934AE9061}" dt="2023-02-22T09:56:33.388" v="492" actId="20577"/>
          <ac:spMkLst>
            <pc:docMk/>
            <pc:sldMk cId="2016843473" sldId="257"/>
            <ac:spMk id="3" creationId="{6D255B67-44CC-DEC5-F740-76B54158C8BA}"/>
          </ac:spMkLst>
        </pc:spChg>
      </pc:sldChg>
      <pc:sldChg chg="addSp modSp mod">
        <pc:chgData name="Holger Bruchelt" userId="d94e320c-8f4e-44b0-a63f-7b26a68e2733" providerId="ADAL" clId="{7922A82E-7B98-4322-9F99-54F934AE9061}" dt="2023-02-22T09:47:42.458" v="169" actId="1076"/>
        <pc:sldMkLst>
          <pc:docMk/>
          <pc:sldMk cId="715954110" sldId="258"/>
        </pc:sldMkLst>
        <pc:spChg chg="mod">
          <ac:chgData name="Holger Bruchelt" userId="d94e320c-8f4e-44b0-a63f-7b26a68e2733" providerId="ADAL" clId="{7922A82E-7B98-4322-9F99-54F934AE9061}" dt="2023-02-22T09:46:54.699" v="141" actId="20577"/>
          <ac:spMkLst>
            <pc:docMk/>
            <pc:sldMk cId="715954110" sldId="258"/>
            <ac:spMk id="3" creationId="{D09F1809-50D7-B374-5891-A408384D5A7F}"/>
          </ac:spMkLst>
        </pc:spChg>
        <pc:spChg chg="add mod">
          <ac:chgData name="Holger Bruchelt" userId="d94e320c-8f4e-44b0-a63f-7b26a68e2733" providerId="ADAL" clId="{7922A82E-7B98-4322-9F99-54F934AE9061}" dt="2023-02-22T09:47:35.016" v="166" actId="1076"/>
          <ac:spMkLst>
            <pc:docMk/>
            <pc:sldMk cId="715954110" sldId="258"/>
            <ac:spMk id="5" creationId="{5D15CB9C-FFE5-F486-B142-C8F92E32046B}"/>
          </ac:spMkLst>
        </pc:spChg>
        <pc:picChg chg="add mod">
          <ac:chgData name="Holger Bruchelt" userId="d94e320c-8f4e-44b0-a63f-7b26a68e2733" providerId="ADAL" clId="{7922A82E-7B98-4322-9F99-54F934AE9061}" dt="2023-02-22T09:45:41.037" v="97" actId="1076"/>
          <ac:picMkLst>
            <pc:docMk/>
            <pc:sldMk cId="715954110" sldId="258"/>
            <ac:picMk id="1026" creationId="{7BC57A16-FA4D-D425-F8A4-AA4CD46CF156}"/>
          </ac:picMkLst>
        </pc:picChg>
        <pc:picChg chg="add mod">
          <ac:chgData name="Holger Bruchelt" userId="d94e320c-8f4e-44b0-a63f-7b26a68e2733" providerId="ADAL" clId="{7922A82E-7B98-4322-9F99-54F934AE9061}" dt="2023-02-22T09:45:57.369" v="104" actId="1076"/>
          <ac:picMkLst>
            <pc:docMk/>
            <pc:sldMk cId="715954110" sldId="258"/>
            <ac:picMk id="1028" creationId="{117C3551-44E5-5A7C-6621-D1DD35028EDE}"/>
          </ac:picMkLst>
        </pc:picChg>
        <pc:picChg chg="add mod">
          <ac:chgData name="Holger Bruchelt" userId="d94e320c-8f4e-44b0-a63f-7b26a68e2733" providerId="ADAL" clId="{7922A82E-7B98-4322-9F99-54F934AE9061}" dt="2023-02-22T09:46:12.622" v="106" actId="1076"/>
          <ac:picMkLst>
            <pc:docMk/>
            <pc:sldMk cId="715954110" sldId="258"/>
            <ac:picMk id="1030" creationId="{AACEFC15-7EC1-3A21-9C86-F3DB64D46B5C}"/>
          </ac:picMkLst>
        </pc:picChg>
        <pc:picChg chg="add mod">
          <ac:chgData name="Holger Bruchelt" userId="d94e320c-8f4e-44b0-a63f-7b26a68e2733" providerId="ADAL" clId="{7922A82E-7B98-4322-9F99-54F934AE9061}" dt="2023-02-22T09:46:44.457" v="113" actId="1076"/>
          <ac:picMkLst>
            <pc:docMk/>
            <pc:sldMk cId="715954110" sldId="258"/>
            <ac:picMk id="1032" creationId="{9AB18F84-595F-FC97-BD20-C17165646966}"/>
          </ac:picMkLst>
        </pc:picChg>
        <pc:picChg chg="add mod">
          <ac:chgData name="Holger Bruchelt" userId="d94e320c-8f4e-44b0-a63f-7b26a68e2733" providerId="ADAL" clId="{7922A82E-7B98-4322-9F99-54F934AE9061}" dt="2023-02-22T09:46:48.191" v="114" actId="1076"/>
          <ac:picMkLst>
            <pc:docMk/>
            <pc:sldMk cId="715954110" sldId="258"/>
            <ac:picMk id="1034" creationId="{574C1588-6E8F-4A20-E4FF-6600842C5AC0}"/>
          </ac:picMkLst>
        </pc:picChg>
        <pc:picChg chg="add mod">
          <ac:chgData name="Holger Bruchelt" userId="d94e320c-8f4e-44b0-a63f-7b26a68e2733" providerId="ADAL" clId="{7922A82E-7B98-4322-9F99-54F934AE9061}" dt="2023-02-22T09:47:40.048" v="168" actId="1076"/>
          <ac:picMkLst>
            <pc:docMk/>
            <pc:sldMk cId="715954110" sldId="258"/>
            <ac:picMk id="1036" creationId="{AB11A4B5-6C44-5580-B88F-DB6524C9B885}"/>
          </ac:picMkLst>
        </pc:picChg>
        <pc:picChg chg="add mod">
          <ac:chgData name="Holger Bruchelt" userId="d94e320c-8f4e-44b0-a63f-7b26a68e2733" providerId="ADAL" clId="{7922A82E-7B98-4322-9F99-54F934AE9061}" dt="2023-02-22T09:47:42.458" v="169" actId="1076"/>
          <ac:picMkLst>
            <pc:docMk/>
            <pc:sldMk cId="715954110" sldId="258"/>
            <ac:picMk id="1038" creationId="{2B14DA77-4BA6-F0B6-2929-807F07702CB6}"/>
          </ac:picMkLst>
        </pc:picChg>
      </pc:sldChg>
      <pc:sldChg chg="modSp new mod">
        <pc:chgData name="Holger Bruchelt" userId="d94e320c-8f4e-44b0-a63f-7b26a68e2733" providerId="ADAL" clId="{7922A82E-7B98-4322-9F99-54F934AE9061}" dt="2023-02-22T09:49:47.332" v="259" actId="9"/>
        <pc:sldMkLst>
          <pc:docMk/>
          <pc:sldMk cId="4089309203" sldId="260"/>
        </pc:sldMkLst>
        <pc:spChg chg="mod">
          <ac:chgData name="Holger Bruchelt" userId="d94e320c-8f4e-44b0-a63f-7b26a68e2733" providerId="ADAL" clId="{7922A82E-7B98-4322-9F99-54F934AE9061}" dt="2023-02-22T09:39:21.700" v="55" actId="20577"/>
          <ac:spMkLst>
            <pc:docMk/>
            <pc:sldMk cId="4089309203" sldId="260"/>
            <ac:spMk id="2" creationId="{CBD704ED-F8A1-658D-E2E5-A2265D52B2E2}"/>
          </ac:spMkLst>
        </pc:spChg>
        <pc:spChg chg="mod">
          <ac:chgData name="Holger Bruchelt" userId="d94e320c-8f4e-44b0-a63f-7b26a68e2733" providerId="ADAL" clId="{7922A82E-7B98-4322-9F99-54F934AE9061}" dt="2023-02-22T09:49:47.332" v="259" actId="9"/>
          <ac:spMkLst>
            <pc:docMk/>
            <pc:sldMk cId="4089309203" sldId="260"/>
            <ac:spMk id="3" creationId="{920C0096-31BF-ABB6-9F3E-0DF4B4DC2484}"/>
          </ac:spMkLst>
        </pc:spChg>
      </pc:sldChg>
      <pc:sldChg chg="addSp modSp new mod">
        <pc:chgData name="Holger Bruchelt" userId="d94e320c-8f4e-44b0-a63f-7b26a68e2733" providerId="ADAL" clId="{7922A82E-7B98-4322-9F99-54F934AE9061}" dt="2023-02-23T08:21:47.205" v="616" actId="1076"/>
        <pc:sldMkLst>
          <pc:docMk/>
          <pc:sldMk cId="2954592307" sldId="261"/>
        </pc:sldMkLst>
        <pc:spChg chg="mod">
          <ac:chgData name="Holger Bruchelt" userId="d94e320c-8f4e-44b0-a63f-7b26a68e2733" providerId="ADAL" clId="{7922A82E-7B98-4322-9F99-54F934AE9061}" dt="2023-02-23T08:02:08.983" v="510" actId="20577"/>
          <ac:spMkLst>
            <pc:docMk/>
            <pc:sldMk cId="2954592307" sldId="261"/>
            <ac:spMk id="2" creationId="{E6E60E5F-559C-8739-0F3A-7D71CF69E76B}"/>
          </ac:spMkLst>
        </pc:spChg>
        <pc:spChg chg="mod">
          <ac:chgData name="Holger Bruchelt" userId="d94e320c-8f4e-44b0-a63f-7b26a68e2733" providerId="ADAL" clId="{7922A82E-7B98-4322-9F99-54F934AE9061}" dt="2023-02-23T08:02:56.780" v="592" actId="20577"/>
          <ac:spMkLst>
            <pc:docMk/>
            <pc:sldMk cId="2954592307" sldId="261"/>
            <ac:spMk id="3" creationId="{441AF427-01EB-7B13-3000-54D2553DB251}"/>
          </ac:spMkLst>
        </pc:spChg>
        <pc:spChg chg="add mod">
          <ac:chgData name="Holger Bruchelt" userId="d94e320c-8f4e-44b0-a63f-7b26a68e2733" providerId="ADAL" clId="{7922A82E-7B98-4322-9F99-54F934AE9061}" dt="2023-02-23T08:04:49.844" v="606" actId="1582"/>
          <ac:spMkLst>
            <pc:docMk/>
            <pc:sldMk cId="2954592307" sldId="261"/>
            <ac:spMk id="10" creationId="{3011C3CB-2A52-6E45-4317-DC316B57DE2D}"/>
          </ac:spMkLst>
        </pc:spChg>
        <pc:spChg chg="add mod">
          <ac:chgData name="Holger Bruchelt" userId="d94e320c-8f4e-44b0-a63f-7b26a68e2733" providerId="ADAL" clId="{7922A82E-7B98-4322-9F99-54F934AE9061}" dt="2023-02-23T08:04:54.404" v="608" actId="1076"/>
          <ac:spMkLst>
            <pc:docMk/>
            <pc:sldMk cId="2954592307" sldId="261"/>
            <ac:spMk id="11" creationId="{D10A06C9-3515-F7AB-5166-D353B137DAA9}"/>
          </ac:spMkLst>
        </pc:spChg>
        <pc:spChg chg="add mod">
          <ac:chgData name="Holger Bruchelt" userId="d94e320c-8f4e-44b0-a63f-7b26a68e2733" providerId="ADAL" clId="{7922A82E-7B98-4322-9F99-54F934AE9061}" dt="2023-02-23T08:05:32.041" v="612" actId="1076"/>
          <ac:spMkLst>
            <pc:docMk/>
            <pc:sldMk cId="2954592307" sldId="261"/>
            <ac:spMk id="12" creationId="{397750AB-5035-9978-8F13-2F4EB1AB19B6}"/>
          </ac:spMkLst>
        </pc:spChg>
        <pc:spChg chg="add mod">
          <ac:chgData name="Holger Bruchelt" userId="d94e320c-8f4e-44b0-a63f-7b26a68e2733" providerId="ADAL" clId="{7922A82E-7B98-4322-9F99-54F934AE9061}" dt="2023-02-23T08:21:47.205" v="616" actId="1076"/>
          <ac:spMkLst>
            <pc:docMk/>
            <pc:sldMk cId="2954592307" sldId="261"/>
            <ac:spMk id="13" creationId="{9FB6273F-029A-39D9-DCFE-FEA57113C985}"/>
          </ac:spMkLst>
        </pc:spChg>
        <pc:picChg chg="add mod">
          <ac:chgData name="Holger Bruchelt" userId="d94e320c-8f4e-44b0-a63f-7b26a68e2733" providerId="ADAL" clId="{7922A82E-7B98-4322-9F99-54F934AE9061}" dt="2023-02-23T08:04:28.657" v="602" actId="14100"/>
          <ac:picMkLst>
            <pc:docMk/>
            <pc:sldMk cId="2954592307" sldId="261"/>
            <ac:picMk id="5" creationId="{EACB4D6D-0C8A-B9BB-1A47-47D161E8C50E}"/>
          </ac:picMkLst>
        </pc:picChg>
        <pc:picChg chg="add mod">
          <ac:chgData name="Holger Bruchelt" userId="d94e320c-8f4e-44b0-a63f-7b26a68e2733" providerId="ADAL" clId="{7922A82E-7B98-4322-9F99-54F934AE9061}" dt="2023-02-23T08:04:26.004" v="601" actId="14100"/>
          <ac:picMkLst>
            <pc:docMk/>
            <pc:sldMk cId="2954592307" sldId="261"/>
            <ac:picMk id="7" creationId="{874519FF-D4BE-082F-6DDA-2B307F41675F}"/>
          </ac:picMkLst>
        </pc:picChg>
        <pc:picChg chg="add mod">
          <ac:chgData name="Holger Bruchelt" userId="d94e320c-8f4e-44b0-a63f-7b26a68e2733" providerId="ADAL" clId="{7922A82E-7B98-4322-9F99-54F934AE9061}" dt="2023-02-23T08:05:28.939" v="611" actId="1076"/>
          <ac:picMkLst>
            <pc:docMk/>
            <pc:sldMk cId="2954592307" sldId="261"/>
            <ac:picMk id="9" creationId="{E9FE4DFA-FD70-E216-7FAA-B096CE3DB5AB}"/>
          </ac:picMkLst>
        </pc:picChg>
      </pc:sldChg>
      <pc:sldChg chg="new del">
        <pc:chgData name="Holger Bruchelt" userId="d94e320c-8f4e-44b0-a63f-7b26a68e2733" providerId="ADAL" clId="{7922A82E-7B98-4322-9F99-54F934AE9061}" dt="2023-02-22T09:54:34.433" v="261" actId="47"/>
        <pc:sldMkLst>
          <pc:docMk/>
          <pc:sldMk cId="357880004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39F9-1647-DCE0-CADC-B9170EE9A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14376-9926-818B-23EB-D6A329CC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F6C8-AD53-2FA8-59EC-0C3232A9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0081-9DFA-C115-A689-F86CF278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4A48-0E69-8DBB-A19F-6EDBD04B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15E-ED8D-DB6C-224C-00E1C9D6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0D59-25A4-F369-069C-D4F3DB61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8EA5-52C0-51EA-0AC9-1F58F995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B013-D155-8EED-9DD4-731064F3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2619-D551-35DE-3C1D-2B2938B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5B1C9-FB73-FBED-C33D-AFEED0C9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3D3D1-331A-588D-5A7C-6ABEBE08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A90E-E1FC-81F2-E378-FA999ED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C6EF-8DF7-D157-D6E6-3F39C4C6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24CF-0416-08BD-38CB-3EA5B118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020C-6A50-983F-EE6C-EFC300C9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C4F2-7E84-0048-9340-A3302D85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551C-A0C2-C623-F2F9-39F22002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3C90-C7E1-4139-0F79-FC3C4DB8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C485-2E7C-1FB8-01C6-51EA924F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26E-8BDD-2CEC-76DA-3EAB50F1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D4D1-8F89-D68F-642A-3735286C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E5CB-ABE8-B545-76CD-1C3237E2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062D-6A31-B01A-FB59-EE80832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EBC9-62F5-69F6-3A68-1E5C3F7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0923-7E73-E259-B494-40DC190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FC52-5588-4033-00C6-D6CCB1CB7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88F42-6450-FA62-3C88-2A0C3623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702F-1ADE-07EE-FE26-9AEC0489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C34F-1657-D71B-9CEE-8EF2D34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8905D-5963-287C-42EB-E810731F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E1B-7065-8737-B2A7-330A56C3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EA200-8A16-B270-36A9-3A1E8ECA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A776-DEA9-2CA1-BBB1-2F914CC7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6B86-CAAD-FCA0-9109-05A7B853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F80DD-C6BD-2D8F-8E1B-12503D077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8E00F-D215-E640-7B90-68F70BC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17CCA-D2CF-D316-C480-CE8120D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70DE1-CE46-358F-429B-F9325F7B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E293-A8EE-48F2-26DD-2D3334CA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6C126-0053-38D1-51FA-5CAE0365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54CAB-BBDF-7605-B589-A3F0049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3FD21-862C-D9AE-3871-28912081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2099-F417-A89E-5AED-DA685BCD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74758-3CE2-8F29-295B-883F57CC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DD5DB-D356-3A02-88DF-41B18AE4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53FE-9DD1-CC9A-9D50-57A6AEC9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8C74-ACE5-BBC2-C9B7-77F2D837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C8C-A31A-9CB9-A12A-E6955435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620F4-39BB-CDED-9742-F4F7B316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A332-C1AC-3E1A-1D0C-5E80E249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DFB0-EAAE-E3BD-2757-AAD6CCCF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E0EA1-0F20-1AFA-0D2B-791A4CBB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9DE1-3BE3-97C2-FC12-F185876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31268-33CB-26E3-8EEE-86A7EA613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E287-E684-D5D0-DC0D-1CD455FD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1E182-55B0-56C3-7ED0-BD0DF718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C2837-13BC-90F2-C362-5E522B5B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F108-1169-66BC-4C3D-38EC53D6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0077-EE53-9BE8-909A-945462D3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6526-24CD-8CAD-CC32-AF9DAC30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7CE6-5166-7531-4827-70705F81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51273-43D0-4A12-9DC3-3420E343347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0248-C8D2-7040-1509-1BFD3F2EF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79D3-8903-D686-9353-363D6389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5EDB0-EF53-4D42-B479-570ECDFD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olger.bruchelt@microsof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dsag-dev-d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A45-5AFB-20AE-757E-6E417397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07590"/>
          </a:xfrm>
        </p:spPr>
        <p:txBody>
          <a:bodyPr>
            <a:normAutofit fontScale="90000"/>
          </a:bodyPr>
          <a:lstStyle/>
          <a:p>
            <a:r>
              <a:rPr lang="de-DE" dirty="0"/>
              <a:t>DSAG Thementag</a:t>
            </a:r>
            <a:br>
              <a:rPr lang="de-DE" dirty="0"/>
            </a:br>
            <a:br>
              <a:rPr lang="de-DE" dirty="0"/>
            </a:br>
            <a:r>
              <a:rPr lang="de-DE" sz="4900" dirty="0"/>
              <a:t>Entwickler zwischen den Welten von SAP und Microsoft - Wege des </a:t>
            </a:r>
            <a:r>
              <a:rPr lang="de-DE" sz="4900" dirty="0" err="1"/>
              <a:t>ABAP'ers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0E5F-559C-8739-0F3A-7D71CF69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Internetzugang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F427-01EB-7B13-3000-54D2553D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MSFTGUEST -&gt; Create a Guest Account</a:t>
            </a:r>
          </a:p>
          <a:p>
            <a:r>
              <a:rPr lang="de-DE" dirty="0"/>
              <a:t>Sponsor Email: </a:t>
            </a:r>
            <a:r>
              <a:rPr lang="de-DE" dirty="0">
                <a:hlinkClick r:id="rId2"/>
              </a:rPr>
              <a:t>holger.bruchelt@microsoft.com</a:t>
            </a:r>
            <a:endParaRPr lang="de-DE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B4D6D-0C8A-B9BB-1A47-47D161E8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" y="2956214"/>
            <a:ext cx="3049181" cy="3810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519FF-D4BE-082F-6DDA-2B307F41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03" y="3039341"/>
            <a:ext cx="3484400" cy="3727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FE4DFA-FD70-E216-7FAA-B096CE3DB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410" y="2080973"/>
            <a:ext cx="3444820" cy="4615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1C3CB-2A52-6E45-4317-DC316B57DE2D}"/>
              </a:ext>
            </a:extLst>
          </p:cNvPr>
          <p:cNvSpPr/>
          <p:nvPr/>
        </p:nvSpPr>
        <p:spPr>
          <a:xfrm>
            <a:off x="420832" y="3267941"/>
            <a:ext cx="2260023" cy="64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A06C9-3515-F7AB-5166-D353B137DAA9}"/>
              </a:ext>
            </a:extLst>
          </p:cNvPr>
          <p:cNvSpPr/>
          <p:nvPr/>
        </p:nvSpPr>
        <p:spPr>
          <a:xfrm>
            <a:off x="5409791" y="4902856"/>
            <a:ext cx="2260023" cy="64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750AB-5035-9978-8F13-2F4EB1AB19B6}"/>
              </a:ext>
            </a:extLst>
          </p:cNvPr>
          <p:cNvSpPr/>
          <p:nvPr/>
        </p:nvSpPr>
        <p:spPr>
          <a:xfrm>
            <a:off x="8619259" y="5914786"/>
            <a:ext cx="2260023" cy="64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FB6273F-029A-39D9-DCFE-FEA57113C985}"/>
              </a:ext>
            </a:extLst>
          </p:cNvPr>
          <p:cNvSpPr/>
          <p:nvPr/>
        </p:nvSpPr>
        <p:spPr>
          <a:xfrm rot="7995466">
            <a:off x="10440788" y="4649931"/>
            <a:ext cx="1813213" cy="898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4ED-F8A1-658D-E2E5-A2265D52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0096-31BF-ABB6-9F3E-0DF4B4DC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10:00 - 10:30	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Willkommen</a:t>
            </a:r>
            <a:r>
              <a:rPr lang="en-US" b="1" i="0" dirty="0">
                <a:effectLst/>
                <a:latin typeface="Roboto" panose="02000000000000000000" pitchFamily="2" charset="0"/>
              </a:rPr>
              <a:t> und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Überblick</a:t>
            </a:r>
            <a:r>
              <a:rPr lang="en-US" b="1" i="0" dirty="0">
                <a:effectLst/>
                <a:latin typeface="Roboto" panose="02000000000000000000" pitchFamily="2" charset="0"/>
              </a:rPr>
              <a:t>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10:30 - 11:30	Quest 1 - RFC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11:30 - 12:15	Quest 2 - Events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12:15 - 13:15	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Mittagspause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13:15 - 14:30	Quest 3 - OData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14:30 - 15:00	Pause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15:00 - 15:30	Quest 4 - Excel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15:30 - 16:30	Quest 5 - Bot Framework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16:30 - 17:00	Quest 6 - Word Integration   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17:00 - 17:30	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Ausklang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DED-0CF7-B551-3456-3E7837A9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Housekeeping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B67-44CC-DEC5-F740-76B54158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Jeder bekommt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Eine Windows virtuelle Maschine (VM)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über die die Übungen / „Quests“ durchgespielt werden können.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Einen Benutzer im ABAP (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developerXX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Eine Azure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Group („Container“ in dem alle Aufgaben in Azure gespeichert werden), (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developerX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Passwort (für VM &amp; SAP): DSAG2022AKDevelopment 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Dokumentation und Videos befinden sich unter, </a:t>
            </a:r>
            <a:r>
              <a:rPr lang="de-DE" sz="1800" b="1" u="sng" kern="0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https://aka.ms/dsag-dev-day</a:t>
            </a:r>
            <a:endParaRPr lang="de-DE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Wir gehen die Übungen in den entsprechenden Zeiten der Agenda durch.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Minuten vor Ende des jeweiligen Quests machen wir eine kurze Umfrage und gehen nochmals das Szenario kurz durch.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E00-3DAF-2C2D-D39F-A1E1EA05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Support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809-50D7-B374-5891-A408384D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055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de-D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Kollegen von SAP und Microsoft vor Ort in Walldorf</a:t>
            </a: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Karl Kessler (SAP)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Harish Bokkasam (SAP)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Martin Pankraz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Robert Boban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Holger Bruchelt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Karl Kessler">
            <a:extLst>
              <a:ext uri="{FF2B5EF4-FFF2-40B4-BE49-F238E27FC236}">
                <a16:creationId xmlns:a16="http://schemas.microsoft.com/office/drawing/2014/main" id="{7BC57A16-FA4D-D425-F8A4-AA4CD46C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02" y="21817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kkasam Harish">
            <a:extLst>
              <a:ext uri="{FF2B5EF4-FFF2-40B4-BE49-F238E27FC236}">
                <a16:creationId xmlns:a16="http://schemas.microsoft.com/office/drawing/2014/main" id="{117C3551-44E5-5A7C-6621-D1DD3502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27" y="3048793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5CB9C-FFE5-F486-B142-C8F92E32046B}"/>
              </a:ext>
            </a:extLst>
          </p:cNvPr>
          <p:cNvSpPr txBox="1"/>
          <p:nvPr/>
        </p:nvSpPr>
        <p:spPr>
          <a:xfrm>
            <a:off x="6293224" y="1825624"/>
            <a:ext cx="4966447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de-D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Bart Delanghe (English)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Thijs Zandvliet (English)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Martin Pankraz 🥷😼">
            <a:extLst>
              <a:ext uri="{FF2B5EF4-FFF2-40B4-BE49-F238E27FC236}">
                <a16:creationId xmlns:a16="http://schemas.microsoft.com/office/drawing/2014/main" id="{AACEFC15-7EC1-3A21-9C86-F3DB64D4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02" y="37031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ert Boban">
            <a:extLst>
              <a:ext uri="{FF2B5EF4-FFF2-40B4-BE49-F238E27FC236}">
                <a16:creationId xmlns:a16="http://schemas.microsoft.com/office/drawing/2014/main" id="{9AB18F84-595F-FC97-BD20-C1716564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09" y="456357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lger Bruchelt">
            <a:extLst>
              <a:ext uri="{FF2B5EF4-FFF2-40B4-BE49-F238E27FC236}">
                <a16:creationId xmlns:a16="http://schemas.microsoft.com/office/drawing/2014/main" id="{574C1588-6E8F-4A20-E4FF-6600842C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06" y="535491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rt Delanghe">
            <a:extLst>
              <a:ext uri="{FF2B5EF4-FFF2-40B4-BE49-F238E27FC236}">
                <a16:creationId xmlns:a16="http://schemas.microsoft.com/office/drawing/2014/main" id="{AB11A4B5-6C44-5580-B88F-DB6524C9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45" y="189491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ijs Zandvliet">
            <a:extLst>
              <a:ext uri="{FF2B5EF4-FFF2-40B4-BE49-F238E27FC236}">
                <a16:creationId xmlns:a16="http://schemas.microsoft.com/office/drawing/2014/main" id="{2B14DA77-4BA6-F0B6-2929-807F0770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727" y="304879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5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4121-5D9B-1B02-BACB-64C71D91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 Problemen: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6EAB-8B79-ED8B-930B-10E346EB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Bei Problemen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 Chat kurz “ankündigen“.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Bei welchem Schritt gibt es welches Problem, z.B. „Quest 1, 7.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 for Initialize variable and add Initialize Variable”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meldet sich kurz im Chat (</a:t>
            </a:r>
            <a:r>
              <a:rPr lang="de-DE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👍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und nimmt dann direkt über Kontakt / Breakout-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auf (mit Screen-Sharing, …)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Wichtige Themen werden Live im GitHub „Troubleshooting Seite“ für alle dokumentiert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6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Roboto</vt:lpstr>
      <vt:lpstr>Segoe UI Emoji</vt:lpstr>
      <vt:lpstr>Symbol</vt:lpstr>
      <vt:lpstr>Wingdings</vt:lpstr>
      <vt:lpstr>Office Theme</vt:lpstr>
      <vt:lpstr>DSAG Thementag  Entwickler zwischen den Welten von SAP und Microsoft - Wege des ABAP'ers</vt:lpstr>
      <vt:lpstr>Internetzugang</vt:lpstr>
      <vt:lpstr>Agenda</vt:lpstr>
      <vt:lpstr>Housekeeping</vt:lpstr>
      <vt:lpstr>Das Support Team</vt:lpstr>
      <vt:lpstr>Bei Problemen: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Bruchelt</dc:creator>
  <cp:lastModifiedBy>Holger Bruchelt</cp:lastModifiedBy>
  <cp:revision>1</cp:revision>
  <dcterms:created xsi:type="dcterms:W3CDTF">2023-02-22T09:33:59Z</dcterms:created>
  <dcterms:modified xsi:type="dcterms:W3CDTF">2023-02-23T08:21:49Z</dcterms:modified>
</cp:coreProperties>
</file>