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0761E-BE70-618F-4C7B-651D316E1F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A715AF-4F5B-FDEF-5F40-3E7B43B760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53E360-7B42-DDEF-E379-726E53BFA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1D7EE-9469-4BEB-9C2C-2F81710F707A}" type="datetimeFigureOut">
              <a:rPr lang="en-DE" smtClean="0"/>
              <a:t>22/02/2023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F30456-EF5E-7DE8-0B8C-760710D82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CD1155-3F68-E589-3E0C-1490404B8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DAF01-9FD4-49F7-BCC9-67D723CF1EF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905228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D182C-3B18-4E3B-725B-7CFB7D45C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C46B64-9713-B568-1222-0BBF9D3F0C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385732-9EEE-748A-F09A-2964246E3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1D7EE-9469-4BEB-9C2C-2F81710F707A}" type="datetimeFigureOut">
              <a:rPr lang="en-DE" smtClean="0"/>
              <a:t>22/02/2023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505F4-CD19-A508-440D-02983724B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182833-47AF-27B0-08E6-22B846913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DAF01-9FD4-49F7-BCC9-67D723CF1EF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475033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82D88F-FD98-3A11-9151-3D69B6DAD5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3AE941-AA45-6877-2A06-14336B5504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1F70F2-C6FC-9276-81BA-1736998D0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1D7EE-9469-4BEB-9C2C-2F81710F707A}" type="datetimeFigureOut">
              <a:rPr lang="en-DE" smtClean="0"/>
              <a:t>22/02/2023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A6A5A0-D653-2649-5B42-1A3030768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EB1340-B2F0-AC47-3D47-3770A63F2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DAF01-9FD4-49F7-BCC9-67D723CF1EF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56197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C1AA6-D8FE-CBD2-98F9-134FE0344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3B2C6A-12E7-15B9-ECAA-5442BEA527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9EC6E6-213A-C73D-9D87-BB7CFDE19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1D7EE-9469-4BEB-9C2C-2F81710F707A}" type="datetimeFigureOut">
              <a:rPr lang="en-DE" smtClean="0"/>
              <a:t>22/02/2023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72A86E-3C4D-F9D8-1150-C6B4A1BB9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7E5FFF-BC8A-52A6-6898-15E82045E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DAF01-9FD4-49F7-BCC9-67D723CF1EF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22579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BA393-9206-16AA-CFC7-06ED4BB63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ADF247-8041-E2E2-2B8B-E175E23D58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2008F3-1ACF-7138-984E-7541C2BE7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1D7EE-9469-4BEB-9C2C-2F81710F707A}" type="datetimeFigureOut">
              <a:rPr lang="en-DE" smtClean="0"/>
              <a:t>22/02/2023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36E188-D730-13C2-7563-3013D6780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80698-3948-5465-8B6E-E86E5498C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DAF01-9FD4-49F7-BCC9-67D723CF1EF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115455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1FD9E-FA35-A467-0731-A4DCCAC66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192794-AA9B-84EC-A8DA-DF3A43E91E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1B1AFC-7862-7A80-04D1-F61CA572AA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9F7F0C-4ACE-BAFF-C9EA-C5E0E4F03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1D7EE-9469-4BEB-9C2C-2F81710F707A}" type="datetimeFigureOut">
              <a:rPr lang="en-DE" smtClean="0"/>
              <a:t>22/02/2023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CFB88E-C8A4-CB37-8F32-8B92BD5E3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D7B486-DFCE-C718-4C08-1FA10F409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DAF01-9FD4-49F7-BCC9-67D723CF1EF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336036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21019-9099-51D0-E0DB-658B74D08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31DA0F-F0D9-C520-77D9-8C0DF959DC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5AE0A4-834D-B7AB-3148-C6038723DC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D7DEF7-51C6-BC9E-3701-E47A885862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B04FD7-8F1D-32CF-5F1C-D79DA38FEF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3EA603-28AC-23D5-286B-4F7DD2690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1D7EE-9469-4BEB-9C2C-2F81710F707A}" type="datetimeFigureOut">
              <a:rPr lang="en-DE" smtClean="0"/>
              <a:t>22/02/2023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0C9764-C18B-C11A-3ED2-6BD206C0E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700D2A-C96E-1088-EF93-E64EAC9B1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DAF01-9FD4-49F7-BCC9-67D723CF1EF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182151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C9850-E57C-A886-650E-91514B5C2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442C8C-24A1-850A-F30E-7D3F1541C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1D7EE-9469-4BEB-9C2C-2F81710F707A}" type="datetimeFigureOut">
              <a:rPr lang="en-DE" smtClean="0"/>
              <a:t>22/02/2023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8A93D3-E9C3-A561-44A2-07C75D763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9F52B1-B3DB-135E-CDD9-7D1861A5B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DAF01-9FD4-49F7-BCC9-67D723CF1EF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254791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037BCF-37E9-A7E5-8B59-CD766BAAD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1D7EE-9469-4BEB-9C2C-2F81710F707A}" type="datetimeFigureOut">
              <a:rPr lang="en-DE" smtClean="0"/>
              <a:t>22/02/2023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3377B6-11AA-47D7-C66E-EA7799710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5DAC88-6F4F-D903-2628-51841F584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DAF01-9FD4-49F7-BCC9-67D723CF1EF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714305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53B5D-540E-FB6D-3545-3BFE2C03F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63A8D3-EA81-813B-2526-0B05A94A22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9E1BE9-7A75-FDB6-8956-FDE4A38163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5D0FBC-BCEB-7533-48FF-3B6FFAB5C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1D7EE-9469-4BEB-9C2C-2F81710F707A}" type="datetimeFigureOut">
              <a:rPr lang="en-DE" smtClean="0"/>
              <a:t>22/02/2023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3BD1D2-145D-6D67-3C51-57E8E590B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CDF69D-C9AE-5879-213A-C0BD76F7C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DAF01-9FD4-49F7-BCC9-67D723CF1EF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545639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16CB1-0798-E469-0E78-033EDA6FE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075587-05B7-AC20-44AD-0B36B5E11D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B4036B-0A03-FA07-98CA-177D722A04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DB0D1B-9C3A-8314-1CDE-36BA82AFA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1D7EE-9469-4BEB-9C2C-2F81710F707A}" type="datetimeFigureOut">
              <a:rPr lang="en-DE" smtClean="0"/>
              <a:t>22/02/2023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A481E0-89BE-FFC7-C895-6D1C4AA95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E2E35C-E77F-F086-7A10-391170525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DAF01-9FD4-49F7-BCC9-67D723CF1EF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900433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995EE3-F087-E5E7-116D-98ABC6196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C48B8D-49D5-098D-8F73-33677E5564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71204A-E52D-4EAA-12B4-734E818852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C1D7EE-9469-4BEB-9C2C-2F81710F707A}" type="datetimeFigureOut">
              <a:rPr lang="en-DE" smtClean="0"/>
              <a:t>22/02/2023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053E4B-4ED1-A436-E20E-B18314D9CC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B50F33-7C88-C327-41B5-C5C585DD5D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BDAF01-9FD4-49F7-BCC9-67D723CF1EF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138262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60FAE21-DD91-4188-ED6B-E8D588FD3A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3020" y="1142681"/>
            <a:ext cx="8125959" cy="4572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02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59A6389-7635-0401-BC26-055B9B0438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2547" y="1142681"/>
            <a:ext cx="8106906" cy="4572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4726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BFF8A84-E74C-69B7-F21B-5A1C7D7F67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2547" y="1152207"/>
            <a:ext cx="8106906" cy="4553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362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7EB619B-61D6-C4B7-CAD9-D3A606F974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3020" y="1156970"/>
            <a:ext cx="8125959" cy="4544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894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C6BC2B7-9927-335D-5955-E9347CCFD6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3020" y="1166497"/>
            <a:ext cx="8125959" cy="452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1424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6757935-30A1-6512-1614-E55CAB1AC2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8731" y="1180786"/>
            <a:ext cx="8154538" cy="4496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0878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8332857-D14D-E24A-5928-F4DA00FBDD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3020" y="1142681"/>
            <a:ext cx="8125959" cy="4572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6767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Martin Pankraz</dc:creator>
  <cp:lastModifiedBy>Martin Pankraz</cp:lastModifiedBy>
  <cp:revision>2</cp:revision>
  <dcterms:created xsi:type="dcterms:W3CDTF">2023-02-22T08:02:01Z</dcterms:created>
  <dcterms:modified xsi:type="dcterms:W3CDTF">2023-02-22T08:17:25Z</dcterms:modified>
</cp:coreProperties>
</file>