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4C99-FB94-0849-8F3A-20B5508A132F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A6C0-F2D4-7C43-ADE5-5699B7F5C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4C99-FB94-0849-8F3A-20B5508A132F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A6C0-F2D4-7C43-ADE5-5699B7F5C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3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4C99-FB94-0849-8F3A-20B5508A132F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A6C0-F2D4-7C43-ADE5-5699B7F5C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0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4C99-FB94-0849-8F3A-20B5508A132F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A6C0-F2D4-7C43-ADE5-5699B7F5C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2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4C99-FB94-0849-8F3A-20B5508A132F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A6C0-F2D4-7C43-ADE5-5699B7F5C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4C99-FB94-0849-8F3A-20B5508A132F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A6C0-F2D4-7C43-ADE5-5699B7F5C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1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4C99-FB94-0849-8F3A-20B5508A132F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A6C0-F2D4-7C43-ADE5-5699B7F5C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0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4C99-FB94-0849-8F3A-20B5508A132F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A6C0-F2D4-7C43-ADE5-5699B7F5C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3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4C99-FB94-0849-8F3A-20B5508A132F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A6C0-F2D4-7C43-ADE5-5699B7F5C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4C99-FB94-0849-8F3A-20B5508A132F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A6C0-F2D4-7C43-ADE5-5699B7F5C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4C99-FB94-0849-8F3A-20B5508A132F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A6C0-F2D4-7C43-ADE5-5699B7F5C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2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4C99-FB94-0849-8F3A-20B5508A132F}" type="datetimeFigureOut">
              <a:rPr lang="en-US" smtClean="0"/>
              <a:t>12/06/15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3A6C0-F2D4-7C43-ADE5-5699B7F5C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0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Training Package 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2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Training Package N</vt:lpstr>
    </vt:vector>
  </TitlesOfParts>
  <Company>Intersect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Package N</dc:title>
  <dc:creator>Luc Small</dc:creator>
  <cp:lastModifiedBy>Luc Small</cp:lastModifiedBy>
  <cp:revision>1</cp:revision>
  <dcterms:created xsi:type="dcterms:W3CDTF">2015-06-12T03:26:25Z</dcterms:created>
  <dcterms:modified xsi:type="dcterms:W3CDTF">2015-06-12T03:27:00Z</dcterms:modified>
</cp:coreProperties>
</file>