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514826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3" autoAdjust="0"/>
    <p:restoredTop sz="94628" autoAdjust="0"/>
  </p:normalViewPr>
  <p:slideViewPr>
    <p:cSldViewPr>
      <p:cViewPr>
        <p:scale>
          <a:sx n="103" d="100"/>
          <a:sy n="103" d="100"/>
        </p:scale>
        <p:origin x="-1208" y="-1008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A88D-11C9-490F-9D8A-2EEEDE58477B}" type="datetimeFigureOut">
              <a:rPr lang="en-AU" smtClean="0"/>
              <a:t>31/08/15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48FAE-5E29-4B2F-BC23-11A5A48F24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29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21457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42915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64372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85829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07287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64291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F48FAE-5E29-4B2F-BC23-11A5A48F248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92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lsor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F_004 PPT Template_FINAL_without live text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27" y="-60805"/>
            <a:ext cx="9373855" cy="5269875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" y="0"/>
            <a:ext cx="9138966" cy="3851067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46821"/>
            <a:ext cx="9593674" cy="53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9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555"/>
            <a:ext cx="8229600" cy="2113355"/>
          </a:xfrm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pPr lvl="0" defTabSz="4572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00" y="2183620"/>
            <a:ext cx="8863200" cy="1178290"/>
          </a:xfrm>
          <a:effectLst>
            <a:outerShdw blurRad="50800" dist="38100" dir="2700000" algn="tl" rotWithShape="0">
              <a:prstClr val="black">
                <a:alpha val="6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800" b="1" kern="12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+mn-ea"/>
                <a:cs typeface="Arial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SAF_004 PPT Template_FINAL_without live text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27" y="-60805"/>
            <a:ext cx="9373855" cy="5269875"/>
          </a:xfrm>
          <a:prstGeom prst="rect">
            <a:avLst/>
          </a:prstGeom>
        </p:spPr>
      </p:pic>
      <p:pic>
        <p:nvPicPr>
          <p:cNvPr id="4" name="Picture 3" descr="NEC_002 Nectar PPT Template_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294" y="-90164"/>
            <a:ext cx="9610030" cy="53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68676"/>
            <a:ext cx="7787208" cy="3342759"/>
          </a:xfrm>
        </p:spPr>
        <p:txBody>
          <a:bodyPr>
            <a:normAutofit/>
          </a:bodyPr>
          <a:lstStyle>
            <a:lvl1pPr marL="285736" indent="-285736">
              <a:lnSpc>
                <a:spcPct val="150000"/>
              </a:lnSpc>
              <a:buClr>
                <a:srgbClr val="FF6600"/>
              </a:buClr>
              <a:buFont typeface="Arial" pitchFamily="34" charset="0"/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150000"/>
              </a:lnSpc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99592" y="195667"/>
            <a:ext cx="7796320" cy="858044"/>
          </a:xfrm>
        </p:spPr>
        <p:txBody>
          <a:bodyPr anchor="ctr">
            <a:noAutofit/>
          </a:bodyPr>
          <a:lstStyle>
            <a:lvl1pPr algn="l">
              <a:defRPr sz="4400" b="1" cap="none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SAF_004 PPT Template_FINAL_without live text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57203"/>
            <a:ext cx="9361040" cy="5262671"/>
          </a:xfrm>
          <a:prstGeom prst="rect">
            <a:avLst/>
          </a:prstGeom>
        </p:spPr>
      </p:pic>
      <p:pic>
        <p:nvPicPr>
          <p:cNvPr id="4" name="Picture 3" descr="NEC_002 Nectar PPT Template_3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9" y="-101243"/>
            <a:ext cx="9521261" cy="53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_004 PPT Template_FINAL_without live text_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28" y="-60807"/>
            <a:ext cx="9373856" cy="5269876"/>
          </a:xfrm>
          <a:prstGeom prst="rect">
            <a:avLst/>
          </a:prstGeom>
        </p:spPr>
      </p:pic>
      <p:pic>
        <p:nvPicPr>
          <p:cNvPr id="3" name="Picture 2" descr="NEC_002 Nectar PPT Template_4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41626"/>
            <a:ext cx="9593270" cy="53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3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_004 PPT Template_FINAL_without live text_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28" y="-60807"/>
            <a:ext cx="9373856" cy="52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e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F_004 PPT Template_FINAL_without live text_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28" y="-60807"/>
            <a:ext cx="9373856" cy="52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5" r:id="rId4"/>
    <p:sldLayoutId id="2147483666" r:id="rId5"/>
    <p:sldLayoutId id="2147483667" r:id="rId6"/>
  </p:sldLayoutIdLst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914353" rtl="0" eaLnBrk="1" latinLnBrk="0" hangingPunct="1">
        <a:lnSpc>
          <a:spcPct val="150000"/>
        </a:lnSpc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12" indent="-285736" algn="l" defTabSz="914353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42" indent="-228588" algn="l" defTabSz="914353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18" indent="-228588" algn="l" defTabSz="914353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295" indent="-228588" algn="l" defTabSz="914353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286099"/>
            <a:ext cx="83529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latin typeface="Arial"/>
                <a:cs typeface="Arial"/>
              </a:rPr>
              <a:t>TITLE OF PRESENTATION </a:t>
            </a:r>
            <a:r>
              <a:rPr lang="en-AU" sz="3200" dirty="0">
                <a:latin typeface="Arial"/>
                <a:cs typeface="Arial"/>
              </a:rPr>
              <a:t/>
            </a:r>
            <a:br>
              <a:rPr lang="en-AU" sz="3200" dirty="0">
                <a:latin typeface="Arial"/>
                <a:cs typeface="Arial"/>
              </a:rPr>
            </a:br>
            <a:r>
              <a:rPr lang="en-AU" sz="3200" dirty="0">
                <a:latin typeface="Arial"/>
                <a:cs typeface="Arial"/>
              </a:rPr>
              <a:t>Sub heading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5166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6" y="4076550"/>
            <a:ext cx="743204" cy="830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817" y="4206545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269875"/>
            <a:ext cx="94469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 smtClean="0">
                <a:latin typeface="Arial"/>
                <a:cs typeface="Arial"/>
              </a:rPr>
              <a:t>Title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7544" y="1061963"/>
            <a:ext cx="806489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solidFill>
                  <a:srgbClr val="F5B71D"/>
                </a:solidFill>
                <a:latin typeface="Arial"/>
                <a:cs typeface="Arial"/>
              </a:rPr>
              <a:t>Sub </a:t>
            </a:r>
            <a:r>
              <a:rPr lang="en-AU" sz="2400" b="1" dirty="0">
                <a:solidFill>
                  <a:srgbClr val="F5B71D"/>
                </a:solidFill>
                <a:latin typeface="Arial"/>
                <a:cs typeface="Arial"/>
              </a:rPr>
              <a:t>Heading </a:t>
            </a:r>
          </a:p>
          <a:p>
            <a:endParaRPr lang="en-AU" sz="1400" dirty="0">
              <a:solidFill>
                <a:srgbClr val="F5B71D"/>
              </a:solidFill>
              <a:latin typeface="Arial"/>
              <a:cs typeface="Arial"/>
            </a:endParaRP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marL="803275" lvl="2" indent="-358775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marL="444500" lvl="2"/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Maximum of 5 bolded headings per page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Maximum of 7 dot-points per page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  <a:endParaRPr lang="en-AU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1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32" y="4087700"/>
            <a:ext cx="4572000" cy="7632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Presenter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Presenter 2 (if required)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917947"/>
            <a:ext cx="17814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 smtClean="0">
                <a:latin typeface="Arial"/>
                <a:cs typeface="Arial"/>
              </a:rPr>
              <a:t>Add Title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95536" y="1494011"/>
            <a:ext cx="82089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F5B71D"/>
                </a:solidFill>
                <a:latin typeface="Arial"/>
                <a:cs typeface="Arial"/>
              </a:rPr>
              <a:t>Sub Heading </a:t>
            </a:r>
          </a:p>
          <a:p>
            <a:endParaRPr lang="en-AU" sz="1400" dirty="0">
              <a:solidFill>
                <a:srgbClr val="F5B71D"/>
              </a:solidFill>
              <a:latin typeface="Arial"/>
              <a:cs typeface="Arial"/>
            </a:endParaRP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lvl="1" indent="0">
              <a:buNone/>
            </a:pP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Click here to add in text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 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marL="803275" lvl="2" indent="-358775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Keep dot points short and succinct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</a:p>
          <a:p>
            <a:pPr marL="444500" lvl="2"/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Maximum of 5 bolded headings per page</a:t>
            </a:r>
          </a:p>
          <a:p>
            <a:pPr marL="801688" lvl="2" indent="-357188">
              <a:buFont typeface="Wingdings" charset="2"/>
              <a:buChar char="§"/>
            </a:pPr>
            <a:r>
              <a:rPr lang="en-AU" sz="1600" dirty="0">
                <a:solidFill>
                  <a:srgbClr val="000000"/>
                </a:solidFill>
                <a:latin typeface="Arial"/>
                <a:cs typeface="Arial"/>
              </a:rPr>
              <a:t>Maximum of 7 dot-points per page			</a:t>
            </a:r>
            <a:r>
              <a:rPr lang="en-AU" sz="1600" b="1" dirty="0">
                <a:solidFill>
                  <a:srgbClr val="000000"/>
                </a:solidFill>
                <a:latin typeface="Arial"/>
                <a:cs typeface="Arial"/>
              </a:rPr>
              <a:t>AU$</a:t>
            </a:r>
            <a:endParaRPr lang="en-AU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00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69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feWork SA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SafeWork SA Powerpoint template</Template>
  <TotalTime>894</TotalTime>
  <Words>48</Words>
  <Application>Microsoft Macintosh PowerPoint</Application>
  <PresentationFormat>Custom</PresentationFormat>
  <Paragraphs>33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SafeWork SA Powerpoint template</vt:lpstr>
      <vt:lpstr>PowerPoint Presentation</vt:lpstr>
      <vt:lpstr>PowerPoint Presentation</vt:lpstr>
      <vt:lpstr>PowerPoint Presentation</vt:lpstr>
      <vt:lpstr>PowerPoint Presentation</vt:lpstr>
    </vt:vector>
  </TitlesOfParts>
  <Company>SA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 Kozirev</dc:creator>
  <cp:lastModifiedBy>admin</cp:lastModifiedBy>
  <cp:revision>50</cp:revision>
  <dcterms:created xsi:type="dcterms:W3CDTF">2013-05-31T00:22:41Z</dcterms:created>
  <dcterms:modified xsi:type="dcterms:W3CDTF">2015-08-31T02:39:20Z</dcterms:modified>
</cp:coreProperties>
</file>