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8"/>
  </p:notesMasterIdLst>
  <p:sldIdLst>
    <p:sldId id="257" r:id="rId2"/>
    <p:sldId id="260" r:id="rId3"/>
    <p:sldId id="266" r:id="rId4"/>
    <p:sldId id="261" r:id="rId5"/>
    <p:sldId id="271" r:id="rId6"/>
    <p:sldId id="27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4760" autoAdjust="0"/>
  </p:normalViewPr>
  <p:slideViewPr>
    <p:cSldViewPr snapToGrid="0" snapToObjects="1">
      <p:cViewPr varScale="1">
        <p:scale>
          <a:sx n="94" d="100"/>
          <a:sy n="94" d="100"/>
        </p:scale>
        <p:origin x="-14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23AF-0E0B-4642-A0C1-29BA682C737E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73D-AF19-504D-86D6-879171E6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73D-AF19-504D-86D6-879171E6B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73D-AF19-504D-86D6-879171E6B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73D-AF19-504D-86D6-879171E6B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73D-AF19-504D-86D6-879171E6B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73D-AF19-504D-86D6-879171E6B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module provides an overview of the  “ready-to-go” tools, </a:t>
            </a:r>
            <a:r>
              <a:rPr lang="en-US" dirty="0" err="1" smtClean="0"/>
              <a:t>eResearch</a:t>
            </a:r>
            <a:r>
              <a:rPr lang="en-US" dirty="0" smtClean="0"/>
              <a:t> Tools and Virtual Laboratories.</a:t>
            </a:r>
          </a:p>
          <a:p>
            <a:pPr lvl="0"/>
            <a:r>
              <a:rPr lang="en-US" b="1" dirty="0">
                <a:sym typeface="Helvetica"/>
              </a:rPr>
              <a:t>Virtual Laboratories</a:t>
            </a:r>
            <a:r>
              <a:rPr lang="en-US" b="1" dirty="0"/>
              <a:t> </a:t>
            </a:r>
            <a:r>
              <a:rPr lang="en-US" dirty="0"/>
              <a:t>provide </a:t>
            </a:r>
            <a:r>
              <a:rPr lang="en-US" u="sng" dirty="0"/>
              <a:t>online platforms</a:t>
            </a:r>
            <a:r>
              <a:rPr lang="en-US" dirty="0"/>
              <a:t> for research activities in several research discipline areas.</a:t>
            </a:r>
          </a:p>
          <a:p>
            <a:pPr lvl="0"/>
            <a:r>
              <a:rPr lang="en-US" b="1" dirty="0" err="1">
                <a:sym typeface="Helvetica"/>
              </a:rPr>
              <a:t>eResearch</a:t>
            </a:r>
            <a:r>
              <a:rPr lang="en-US" b="1" dirty="0">
                <a:sym typeface="Helvetica"/>
              </a:rPr>
              <a:t> Tools</a:t>
            </a:r>
            <a:r>
              <a:rPr lang="en-US" b="1" dirty="0"/>
              <a:t> </a:t>
            </a:r>
            <a:r>
              <a:rPr lang="en-US" dirty="0"/>
              <a:t>provide </a:t>
            </a:r>
            <a:r>
              <a:rPr lang="en-US" u="sng" dirty="0"/>
              <a:t>online software tools</a:t>
            </a:r>
            <a:r>
              <a:rPr lang="en-US" dirty="0"/>
              <a:t> for common research tasks.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Virtual Laboratory can be seen as a portal to several software tools, data, storage and documentation in an integrated </a:t>
            </a:r>
            <a:r>
              <a:rPr lang="en-US" dirty="0" smtClean="0"/>
              <a:t>online </a:t>
            </a:r>
            <a:r>
              <a:rPr lang="en-US" dirty="0" smtClean="0"/>
              <a:t>environment.</a:t>
            </a:r>
          </a:p>
          <a:p>
            <a:pPr lvl="0"/>
            <a:r>
              <a:rPr lang="en-US" dirty="0" smtClean="0"/>
              <a:t>Main aim is enabling researchers across the world to collaborate and share information.</a:t>
            </a:r>
          </a:p>
          <a:p>
            <a:pPr lvl="0"/>
            <a:r>
              <a:rPr lang="en-US" dirty="0" smtClean="0"/>
              <a:t>In short: A Virtual Lab is an on-line platform offering a collection of </a:t>
            </a:r>
            <a:r>
              <a:rPr lang="en-US" b="1" dirty="0" smtClean="0">
                <a:sym typeface="Helvetica"/>
              </a:rPr>
              <a:t>discipline-specific tools and data</a:t>
            </a:r>
            <a:r>
              <a:rPr lang="en-US" dirty="0" smtClean="0">
                <a:sym typeface="Helvetica"/>
              </a:rPr>
              <a:t>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312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eResearch</a:t>
            </a:r>
            <a:r>
              <a:rPr lang="en-US" dirty="0" smtClean="0"/>
              <a:t> </a:t>
            </a:r>
            <a:r>
              <a:rPr lang="en-US" dirty="0" smtClean="0"/>
              <a:t>Tools provide </a:t>
            </a:r>
            <a:r>
              <a:rPr lang="en-US" b="1" dirty="0" smtClean="0">
                <a:sym typeface="Helvetica"/>
              </a:rPr>
              <a:t>research software</a:t>
            </a:r>
            <a:r>
              <a:rPr lang="en-US" b="1" dirty="0" smtClean="0"/>
              <a:t> </a:t>
            </a:r>
            <a:r>
              <a:rPr lang="en-US" dirty="0" smtClean="0"/>
              <a:t>for the Australian research community.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is a strong focus </a:t>
            </a:r>
            <a:r>
              <a:rPr lang="en-US" b="1" dirty="0" smtClean="0"/>
              <a:t>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b="1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be more collaborative, accessible and to support research workflows.</a:t>
            </a:r>
          </a:p>
          <a:p>
            <a:pPr lvl="0"/>
            <a:r>
              <a:rPr lang="en-US" dirty="0" smtClean="0"/>
              <a:t>The majority of the tools are </a:t>
            </a:r>
            <a:r>
              <a:rPr lang="en-US" i="1" dirty="0" smtClean="0"/>
              <a:t>web-based</a:t>
            </a:r>
            <a:r>
              <a:rPr lang="en-US" dirty="0" smtClean="0"/>
              <a:t>; some offer software or data to </a:t>
            </a:r>
            <a:r>
              <a:rPr lang="en-US" i="1" dirty="0" smtClean="0"/>
              <a:t>download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[SLIDES] </a:t>
            </a:r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Virtual Lab may consist of any or several of:</a:t>
            </a:r>
          </a:p>
          <a:p>
            <a:pPr lvl="1"/>
            <a:r>
              <a:rPr lang="en-US" dirty="0" smtClean="0"/>
              <a:t>Tools for processing and analysis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Models (e.g. ocean circulation, waves)</a:t>
            </a:r>
          </a:p>
          <a:p>
            <a:pPr lvl="1"/>
            <a:r>
              <a:rPr lang="en-US" dirty="0" smtClean="0"/>
              <a:t>Networks of observing stations / sensors </a:t>
            </a:r>
          </a:p>
          <a:p>
            <a:pPr lvl="1"/>
            <a:r>
              <a:rPr lang="en-US" dirty="0" smtClean="0"/>
              <a:t>Access to data sets / data collections</a:t>
            </a:r>
          </a:p>
          <a:p>
            <a:pPr lvl="1"/>
            <a:r>
              <a:rPr lang="en-US" dirty="0" smtClean="0"/>
              <a:t>Support teams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…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54721"/>
                </a:solidFill>
              </a:rPr>
              <a:t>[SLIDES] </a:t>
            </a:r>
            <a:r>
              <a:rPr lang="en-US" dirty="0" smtClean="0"/>
              <a:t>Virtual </a:t>
            </a:r>
            <a:r>
              <a:rPr lang="en-US" dirty="0" smtClean="0"/>
              <a:t>Labs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on-line platforms offering a collection of </a:t>
            </a:r>
            <a:r>
              <a:rPr lang="en-US" b="1" dirty="0" smtClean="0">
                <a:sym typeface="Helvetica"/>
              </a:rPr>
              <a:t>discipline-specific</a:t>
            </a:r>
            <a:r>
              <a:rPr lang="en-US" dirty="0" smtClean="0"/>
              <a:t> tools and data.</a:t>
            </a:r>
          </a:p>
          <a:p>
            <a:r>
              <a:rPr lang="en-US" dirty="0" smtClean="0"/>
              <a:t>create </a:t>
            </a:r>
            <a:r>
              <a:rPr lang="en-US" b="1" dirty="0" smtClean="0">
                <a:sym typeface="Helvetica"/>
              </a:rPr>
              <a:t>new platforms</a:t>
            </a:r>
            <a:r>
              <a:rPr lang="en-US" b="1" dirty="0" smtClean="0"/>
              <a:t> </a:t>
            </a:r>
            <a:r>
              <a:rPr lang="en-US" dirty="0" smtClean="0"/>
              <a:t>for collaboration and information sharing.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 a variety of </a:t>
            </a:r>
            <a:r>
              <a:rPr lang="en-US" b="1" dirty="0" smtClean="0"/>
              <a:t>research software</a:t>
            </a:r>
            <a:r>
              <a:rPr lang="en-US" dirty="0" smtClean="0"/>
              <a:t> for the Australian research community, often addressing researchers </a:t>
            </a:r>
            <a:r>
              <a:rPr lang="en-US" b="1" dirty="0" smtClean="0">
                <a:sym typeface="Helvetica"/>
              </a:rPr>
              <a:t>across disciplines</a:t>
            </a:r>
            <a:r>
              <a:rPr lang="en-US" dirty="0" smtClean="0">
                <a:sym typeface="Helvetica"/>
              </a:rPr>
              <a:t>.</a:t>
            </a:r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dirty="0" smtClean="0"/>
              <a:t>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84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Disussed</a:t>
            </a:r>
            <a:r>
              <a:rPr lang="en-US" dirty="0" smtClean="0"/>
              <a:t> </a:t>
            </a:r>
            <a:r>
              <a:rPr lang="en-US" dirty="0" smtClean="0"/>
              <a:t>Virtual </a:t>
            </a:r>
            <a:r>
              <a:rPr lang="en-US" dirty="0" smtClean="0"/>
              <a:t>Labs and </a:t>
            </a:r>
            <a:r>
              <a:rPr lang="en-US" dirty="0" err="1" smtClean="0"/>
              <a:t>eResearch</a:t>
            </a:r>
            <a:r>
              <a:rPr lang="en-US" dirty="0" smtClean="0"/>
              <a:t> tools </a:t>
            </a:r>
            <a:r>
              <a:rPr lang="en-US" dirty="0" smtClean="0"/>
              <a:t>are. Maybe </a:t>
            </a:r>
            <a:r>
              <a:rPr lang="en-US" dirty="0" smtClean="0"/>
              <a:t>you </a:t>
            </a:r>
            <a:r>
              <a:rPr lang="en-US" dirty="0" smtClean="0"/>
              <a:t>find</a:t>
            </a:r>
            <a:r>
              <a:rPr lang="en-US" dirty="0" smtClean="0"/>
              <a:t> such a “ready to use” tool which </a:t>
            </a:r>
            <a:r>
              <a:rPr lang="en-US" dirty="0" smtClean="0"/>
              <a:t>suits your research purposes.</a:t>
            </a:r>
            <a:endParaRPr lang="en-US" dirty="0" smtClean="0"/>
          </a:p>
          <a:p>
            <a:pPr lvl="0"/>
            <a:r>
              <a:rPr lang="en-US" dirty="0"/>
              <a:t>O</a:t>
            </a:r>
            <a:r>
              <a:rPr lang="en-US" dirty="0" smtClean="0"/>
              <a:t>therwise, you may be interested in learning more about th</a:t>
            </a:r>
            <a:r>
              <a:rPr lang="en-US" dirty="0" smtClean="0"/>
              <a:t>e NeCTAR Research Cloud, the probably most sought-after NeCTAR Service.</a:t>
            </a:r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rest of this course </a:t>
            </a:r>
            <a:r>
              <a:rPr lang="en-US" dirty="0" smtClean="0"/>
              <a:t>cover Cloud </a:t>
            </a:r>
            <a:r>
              <a:rPr lang="en-US" dirty="0" smtClean="0"/>
              <a:t>computing in </a:t>
            </a:r>
            <a:r>
              <a:rPr lang="en-US" smtClean="0"/>
              <a:t>t</a:t>
            </a:r>
            <a:r>
              <a:rPr lang="en-US" smtClean="0">
                <a:sym typeface="Helvetica"/>
              </a:rPr>
              <a:t>he </a:t>
            </a:r>
            <a:r>
              <a:rPr lang="en-US" smtClean="0">
                <a:sym typeface="Helvetica"/>
              </a:rPr>
              <a:t>NeCTAR </a:t>
            </a:r>
            <a:r>
              <a:rPr lang="en-US" b="1" smtClean="0">
                <a:sym typeface="Helvetica"/>
              </a:rPr>
              <a:t>Research </a:t>
            </a:r>
            <a:r>
              <a:rPr lang="en-US" b="1" dirty="0" smtClean="0">
                <a:sym typeface="Helvetica"/>
              </a:rPr>
              <a:t>Cloud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2380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154</TotalTime>
  <Words>359</Words>
  <Application>Microsoft Macintosh PowerPoint</Application>
  <PresentationFormat>On-screen Show (16:9)</PresentationFormat>
  <Paragraphs>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Nectar_Theme1</vt:lpstr>
      <vt:lpstr>Virtual Laboratories and eResearch Tools</vt:lpstr>
      <vt:lpstr>Virtual Laboratories</vt:lpstr>
      <vt:lpstr>eResearch Tools</vt:lpstr>
      <vt:lpstr>[SLIDES] Virtual Laboratories</vt:lpstr>
      <vt:lpstr>[SLIDES] Virtual Labs vs eResearch Tools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10</cp:revision>
  <dcterms:created xsi:type="dcterms:W3CDTF">2015-07-15T13:19:32Z</dcterms:created>
  <dcterms:modified xsi:type="dcterms:W3CDTF">2015-09-08T17:12:54Z</dcterms:modified>
</cp:coreProperties>
</file>