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9FF8-D7B8-4486-9B8E-1DEAEEC0F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A4792-ADD0-43A8-9223-22BF8764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FB600-12C2-4C6F-BC02-3520A7F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0DCA0-1A6F-4B3B-885F-72A1D3B8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DAF4B-3613-4814-B08B-2444A95A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03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2B97C-DB78-4F02-A865-84055550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03074-4491-4A48-B265-E9B8936F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7B17B-8E9E-4B89-9717-0EC3B5C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183BB-7DEA-49A8-ACD7-F6A002C1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5FE-BB1F-4788-AAA9-70D16470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31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9A8CA4-E3F1-47BE-92B0-C7D1E6E1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4871A-5BB8-4CFB-94AC-4288577E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AEC5A-4CC2-4A96-BA3B-0ECBDA5F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D9C5E-8352-44D8-A1EC-BC8163E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4F93C-E1B4-4B50-956F-7809132E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9EB0-A2B9-4D88-ABFA-A2E75CF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854D2-B21D-40A2-BA14-02B82EF5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AFB59-5177-49A9-80B9-9C9D481B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48435-EE2C-4790-B0A9-1C078FAC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0C159-8D7B-4454-A498-EA64E89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81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7736-2F8F-477E-8CB6-18698DCC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FB0146-FF63-4E3B-A2A9-4DF67C23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F8810-BA53-4E97-9F8C-E8B2CED4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7FEC0-E0B2-4484-9634-A9CB672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B87E4-8D6A-4540-A808-B6D4C13B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18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FF376-8348-487B-8598-5595A22F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6D696-C2E9-467B-A4F2-7F12F397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58C877-1A1A-4478-A561-440042A7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D6996-EDA4-4285-A794-08331DB3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BFA28D-E72F-4BC5-A4FD-F8021D98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018A37-C375-40DF-BFF8-41222C5C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83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AA776-6542-4113-8983-84CC18C8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769F8-7B1F-458D-8065-0093D32B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D15E4E-DABB-453F-9581-0E105D09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08FB6-5638-4CEB-A53B-48F4C236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E1FF5-95C3-42BF-A961-9A79A018D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D84518-9927-458C-8F93-AD8F4C2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4E23B2-AA31-4BF8-B39F-8520A8E1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DFFBAB-FE5F-4456-8601-AAF6A615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8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E484-B6A0-441C-94EB-4541ECD6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944B0E-F793-49C7-841A-1A8EDADD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449F7C-6D86-4E48-80D3-F51FAF06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D6EE0E-58EF-440E-8E6A-20BA2FD7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586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3F38A3-B96D-4C4E-87DD-B8C3F5F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3E29EE-5B4E-441C-B1B8-3C385D93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F43690-67EB-4A65-91BB-D538FB3F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79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B41BF-6467-41FD-90EE-34BCFD0C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CC163-FE93-4A0F-BFD8-BAB53874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8D6E3-D6FE-4B73-8F55-E1BDE504B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DE9F8-2259-404B-8EE6-499CC344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D2F82-53D1-446E-B591-FD45E766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A601A3-5706-4251-82C1-41A4E5C3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4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3C150-89F6-4C2B-A46F-C6F55DBC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E64EB7-51CD-4730-995C-04845DE86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C50195-6B04-4720-9474-7482042F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CD356-991E-41DB-8CF9-5A760C29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5A3FA6-BF7E-4E75-91C6-A744579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BF4050-82EA-4C5D-8FC2-DCB66B0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254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142CE2-4ABC-42DA-93F8-8E5FEA91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92C984-4EAF-480B-8BCF-86E088C1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245EE-1E64-43EA-BA55-2142F261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E552-E96A-4211-BFB8-6E049C4C85EE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1F3AC-2E11-4297-9FC1-0DA7106FC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476C3-E7B7-454D-B43E-E54D57D4F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03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67BEEA4-E8D5-4993-B4CB-46B4D83B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4238" y="142043"/>
            <a:ext cx="3128432" cy="28053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EEF98B-E613-4877-9685-DA591AEFD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0749" y="2947387"/>
            <a:ext cx="8290502" cy="39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67BEEA4-E8D5-4993-B4CB-46B4D83B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58647"/>
            <a:ext cx="6227293" cy="59490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EEF98B-E613-4877-9685-DA591AEFD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1520" y="1640150"/>
            <a:ext cx="5276395" cy="35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5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67BEEA4-E8D5-4993-B4CB-46B4D83B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2851" y="221940"/>
            <a:ext cx="3876841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67BEEA4-E8D5-4993-B4CB-46B4D83B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0326" y="0"/>
            <a:ext cx="5301675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AEC5744-7D2C-4574-8559-DC0B37A66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890327" cy="35777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0ECE215-04F6-41E1-93A9-12C2090D1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76072"/>
            <a:ext cx="6890327" cy="31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76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Martin Valiente</cp:lastModifiedBy>
  <cp:revision>4</cp:revision>
  <dcterms:created xsi:type="dcterms:W3CDTF">2023-03-09T21:59:45Z</dcterms:created>
  <dcterms:modified xsi:type="dcterms:W3CDTF">2025-05-05T16:17:14Z</dcterms:modified>
</cp:coreProperties>
</file>