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9FF8-D7B8-4486-9B8E-1DEAEEC0F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4A4792-ADD0-43A8-9223-22BF87645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0FB600-12C2-4C6F-BC02-3520A7FA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80DCA0-1A6F-4B3B-885F-72A1D3B8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0DAF4B-3613-4814-B08B-2444A95AC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33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E2B97C-DB78-4F02-A865-84055550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03074-4491-4A48-B265-E9B8936F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7B17B-8E9E-4B89-9717-0EC3B5C1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183BB-7DEA-49A8-ACD7-F6A002C1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DC5FE-BB1F-4788-AAA9-70D16470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315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9A8CA4-E3F1-47BE-92B0-C7D1E6E1D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04871A-5BB8-4CFB-94AC-4288577E7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0AEC5A-4CC2-4A96-BA3B-0ECBDA5F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D9C5E-8352-44D8-A1EC-BC8163E8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F4F93C-E1B4-4B50-956F-7809132E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52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A9EB0-A2B9-4D88-ABFA-A2E75CF8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854D2-B21D-40A2-BA14-02B82EF5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AFB59-5177-49A9-80B9-9C9D481B3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48435-EE2C-4790-B0A9-1C078FA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0C159-8D7B-4454-A498-EA64E893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816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77736-2F8F-477E-8CB6-18698DCC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FB0146-FF63-4E3B-A2A9-4DF67C23F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DF8810-BA53-4E97-9F8C-E8B2CED4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7FEC0-E0B2-4484-9634-A9CB672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FB87E4-8D6A-4540-A808-B6D4C13B8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8188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FF376-8348-487B-8598-5595A22FA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46D696-C2E9-467B-A4F2-7F12F3976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58C877-1A1A-4478-A561-440042A7E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FD6996-EDA4-4285-A794-08331DB3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BFA28D-E72F-4BC5-A4FD-F8021D980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018A37-C375-40DF-BFF8-41222C5C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483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AA776-6542-4113-8983-84CC18C8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769F8-7B1F-458D-8065-0093D32B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D15E4E-DABB-453F-9581-0E105D093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08FB6-5638-4CEB-A53B-48F4C2361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E1FF5-95C3-42BF-A961-9A79A018D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FD84518-9927-458C-8F93-AD8F4C2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4E23B2-AA31-4BF8-B39F-8520A8E1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DFFBAB-FE5F-4456-8601-AAF6A615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86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9E484-B6A0-441C-94EB-4541ECD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A944B0E-F793-49C7-841A-1A8EDADD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449F7C-6D86-4E48-80D3-F51FAF0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D6EE0E-58EF-440E-8E6A-20BA2FD7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5860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3F38A3-B96D-4C4E-87DD-B8C3F5FE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23E29EE-5B4E-441C-B1B8-3C385D93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F43690-67EB-4A65-91BB-D538FB3F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795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B41BF-6467-41FD-90EE-34BCFD0C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5CC163-FE93-4A0F-BFD8-BAB53874B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08D6E3-D6FE-4B73-8F55-E1BDE504B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3DE9F8-2259-404B-8EE6-499CC344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DD2F82-53D1-446E-B591-FD45E766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A601A3-5706-4251-82C1-41A4E5C3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64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3C150-89F6-4C2B-A46F-C6F55DBC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64EB7-51CD-4730-995C-04845DE86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C50195-6B04-4720-9474-7482042FD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CD356-991E-41DB-8CF9-5A760C29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5A3FA6-BF7E-4E75-91C6-A744579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BF4050-82EA-4C5D-8FC2-DCB66B06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25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142CE2-4ABC-42DA-93F8-8E5FEA91E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92C984-4EAF-480B-8BCF-86E088C13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245EE-1E64-43EA-BA55-2142F2612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E552-E96A-4211-BFB8-6E049C4C85EE}" type="datetimeFigureOut">
              <a:rPr lang="es-AR" smtClean="0"/>
              <a:t>9/3/2023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D1F3AC-2E11-4297-9FC1-0DA7106FC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B476C3-E7B7-454D-B43E-E54D57D4F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C169-EF2B-4498-9D7D-75E49416D32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38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767BEEA4-E8D5-4993-B4CB-46B4D83B4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2" y="498563"/>
            <a:ext cx="5700391" cy="262149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3EEF98B-E613-4877-9685-DA591AEFD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211" y="487233"/>
            <a:ext cx="5700391" cy="264415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057460-09E8-4D72-A413-767AD484E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592" y="3664674"/>
            <a:ext cx="5700391" cy="25904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BBF89A0-5927-4BD4-9FFF-7F6F7F8914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6210" y="3476011"/>
            <a:ext cx="5700391" cy="29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55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</cp:revision>
  <dcterms:created xsi:type="dcterms:W3CDTF">2023-03-09T21:59:45Z</dcterms:created>
  <dcterms:modified xsi:type="dcterms:W3CDTF">2023-03-09T22:05:21Z</dcterms:modified>
</cp:coreProperties>
</file>