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681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255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37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69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43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6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65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1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3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1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9E6A-8B4E-4A65-B470-A4141D8336F0}" type="datetimeFigureOut">
              <a:rPr lang="es-AR" smtClean="0"/>
              <a:t>24/2/2022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FE56-6171-43E9-AF83-85F922153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59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1CD6ED-8CC4-494B-8302-4F21755D3E8D}"/>
              </a:ext>
            </a:extLst>
          </p:cNvPr>
          <p:cNvSpPr txBox="1"/>
          <p:nvPr/>
        </p:nvSpPr>
        <p:spPr>
          <a:xfrm>
            <a:off x="1354735" y="-5686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Raúl Alfonsín (1983)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91FCCD-7A0A-4B78-ABBD-D2ED63B0E5AE}"/>
              </a:ext>
            </a:extLst>
          </p:cNvPr>
          <p:cNvSpPr txBox="1"/>
          <p:nvPr/>
        </p:nvSpPr>
        <p:spPr>
          <a:xfrm>
            <a:off x="1354734" y="3402036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Fernando de la Rúa (1999)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0405C5-A6F1-423D-8F25-246BF0ECA9CB}"/>
              </a:ext>
            </a:extLst>
          </p:cNvPr>
          <p:cNvSpPr txBox="1"/>
          <p:nvPr/>
        </p:nvSpPr>
        <p:spPr>
          <a:xfrm>
            <a:off x="7697225" y="3402036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Eduardo Duhalde (2002)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621967-D52C-4868-9E69-5881A4517EC8}"/>
              </a:ext>
            </a:extLst>
          </p:cNvPr>
          <p:cNvSpPr txBox="1"/>
          <p:nvPr/>
        </p:nvSpPr>
        <p:spPr>
          <a:xfrm>
            <a:off x="7697226" y="-2155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Carlos Menem (1989)</a:t>
            </a:r>
            <a:endParaRPr lang="es-AR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93" y="367178"/>
            <a:ext cx="5361878" cy="287999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6F67E1C-7814-4215-94F5-B4534DD7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082" y="391299"/>
            <a:ext cx="5361882" cy="287999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37CAD6A-DA77-4BD3-9DB8-7CFFE351E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082" y="3791843"/>
            <a:ext cx="5361882" cy="287999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6276682-B037-4CE0-98A0-19433E1B7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92" y="3791843"/>
            <a:ext cx="5361882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1CD6ED-8CC4-494B-8302-4F21755D3E8D}"/>
              </a:ext>
            </a:extLst>
          </p:cNvPr>
          <p:cNvSpPr txBox="1"/>
          <p:nvPr/>
        </p:nvSpPr>
        <p:spPr>
          <a:xfrm>
            <a:off x="1354735" y="-5686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Néstor Kirchner (2003)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91FCCD-7A0A-4B78-ABBD-D2ED63B0E5AE}"/>
              </a:ext>
            </a:extLst>
          </p:cNvPr>
          <p:cNvSpPr txBox="1"/>
          <p:nvPr/>
        </p:nvSpPr>
        <p:spPr>
          <a:xfrm>
            <a:off x="1354734" y="3402036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Mauricio Macri (2015)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0405C5-A6F1-423D-8F25-246BF0ECA9CB}"/>
              </a:ext>
            </a:extLst>
          </p:cNvPr>
          <p:cNvSpPr txBox="1"/>
          <p:nvPr/>
        </p:nvSpPr>
        <p:spPr>
          <a:xfrm>
            <a:off x="7020333" y="3402036"/>
            <a:ext cx="41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Alberto Fernández (2019)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621967-D52C-4868-9E69-5881A4517EC8}"/>
              </a:ext>
            </a:extLst>
          </p:cNvPr>
          <p:cNvSpPr txBox="1"/>
          <p:nvPr/>
        </p:nvSpPr>
        <p:spPr>
          <a:xfrm>
            <a:off x="7020333" y="8001"/>
            <a:ext cx="49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Cristina Fernández de Kirchner (2007)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93" y="367178"/>
            <a:ext cx="5361878" cy="287999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6F67E1C-7814-4215-94F5-B4534DD7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082" y="391299"/>
            <a:ext cx="5361882" cy="287999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37CAD6A-DA77-4BD3-9DB8-7CFFE351E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082" y="3783454"/>
            <a:ext cx="5361882" cy="287999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6276682-B037-4CE0-98A0-19433E1B7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92" y="3791843"/>
            <a:ext cx="5361882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3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Valiente</dc:creator>
  <cp:lastModifiedBy>Martin Valiente</cp:lastModifiedBy>
  <cp:revision>4</cp:revision>
  <dcterms:created xsi:type="dcterms:W3CDTF">2022-02-24T05:07:08Z</dcterms:created>
  <dcterms:modified xsi:type="dcterms:W3CDTF">2022-02-24T06:37:54Z</dcterms:modified>
</cp:coreProperties>
</file>