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B52906-6211-464C-8734-5FCE100FB398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918885-48D3-4259-8C05-62F0655F90FD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Candara" panose="020E0502030303020204" pitchFamily="34" charset="0"/>
              </a:rPr>
              <a:t>Interband</a:t>
            </a:r>
            <a:endParaRPr lang="bg-BG" sz="4800" dirty="0"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14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>
                <a:latin typeface="Candara" panose="020E0502030303020204" pitchFamily="34" charset="0"/>
              </a:rPr>
              <a:t>Основна идея и функционалности</a:t>
            </a:r>
            <a:endParaRPr lang="bg-BG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bg-BG" b="1" dirty="0" smtClean="0">
                <a:latin typeface="Candara" panose="020E0502030303020204" pitchFamily="34" charset="0"/>
              </a:rPr>
              <a:t>Основна идея</a:t>
            </a:r>
            <a:r>
              <a:rPr lang="bg-BG" dirty="0" smtClean="0">
                <a:latin typeface="Candara" panose="020E0502030303020204" pitchFamily="34" charset="0"/>
              </a:rPr>
              <a:t>: платформа, която предоставя лесна комуникация между потребителите (музикални групи).</a:t>
            </a:r>
          </a:p>
          <a:p>
            <a:r>
              <a:rPr lang="bg-BG" b="1" dirty="0" smtClean="0">
                <a:latin typeface="Candara" panose="020E0502030303020204" pitchFamily="34" charset="0"/>
              </a:rPr>
              <a:t>Основни функционалности</a:t>
            </a:r>
            <a:r>
              <a:rPr lang="bg-BG" dirty="0" smtClean="0">
                <a:latin typeface="Candara" panose="020E050203030302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latin typeface="Candara" panose="020E0502030303020204" pitchFamily="34" charset="0"/>
              </a:rPr>
              <a:t>Регистрация и вход в системата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latin typeface="Candara" panose="020E0502030303020204" pitchFamily="34" charset="0"/>
              </a:rPr>
              <a:t>Публикуване на постове + харесването им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latin typeface="Candara" panose="020E0502030303020204" pitchFamily="34" charset="0"/>
              </a:rPr>
              <a:t>Добавяне на албуми + коментирането им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latin typeface="Candara" panose="020E0502030303020204" pitchFamily="34" charset="0"/>
              </a:rPr>
              <a:t>Създаване на събития + възможност за избирането на </a:t>
            </a:r>
            <a:r>
              <a:rPr lang="en-US" dirty="0" smtClean="0">
                <a:latin typeface="Candara" panose="020E0502030303020204" pitchFamily="34" charset="0"/>
              </a:rPr>
              <a:t>“going” </a:t>
            </a:r>
            <a:r>
              <a:rPr lang="bg-BG" dirty="0" smtClean="0">
                <a:latin typeface="Candara" panose="020E0502030303020204" pitchFamily="34" charset="0"/>
              </a:rPr>
              <a:t>опцията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latin typeface="Candara" panose="020E0502030303020204" pitchFamily="34" charset="0"/>
              </a:rPr>
              <a:t>Разглеждане на всички музикални групи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latin typeface="Candara" panose="020E0502030303020204" pitchFamily="34" charset="0"/>
              </a:rPr>
              <a:t>Редакция на профил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>
                <a:latin typeface="Candara" panose="020E0502030303020204" pitchFamily="34" charset="0"/>
              </a:rPr>
              <a:t>Редакция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bg-BG" dirty="0" smtClean="0">
                <a:latin typeface="Candara" panose="020E0502030303020204" pitchFamily="34" charset="0"/>
              </a:rPr>
              <a:t>и изтриване на постове, албуми и събития</a:t>
            </a:r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329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>
                <a:latin typeface="Candara" panose="020E0502030303020204" pitchFamily="34" charset="0"/>
              </a:rPr>
              <a:t>Архитектура и използвани технологии</a:t>
            </a:r>
            <a:endParaRPr lang="bg-BG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Single Page Application (SPA)</a:t>
            </a:r>
          </a:p>
          <a:p>
            <a:r>
              <a:rPr lang="bg-BG" b="1" dirty="0" smtClean="0">
                <a:latin typeface="Candara" panose="020E0502030303020204" pitchFamily="34" charset="0"/>
              </a:rPr>
              <a:t>Архитектура</a:t>
            </a:r>
            <a:r>
              <a:rPr lang="bg-BG" dirty="0" smtClean="0">
                <a:latin typeface="Candara" panose="020E0502030303020204" pitchFamily="34" charset="0"/>
              </a:rPr>
              <a:t>: </a:t>
            </a:r>
            <a:endParaRPr lang="en-US" dirty="0" smtClean="0">
              <a:latin typeface="Candara" panose="020E05020303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ndara" panose="020E0502030303020204" pitchFamily="34" charset="0"/>
              </a:rPr>
              <a:t>Front-end: </a:t>
            </a:r>
            <a:r>
              <a:rPr lang="bg-BG" dirty="0" smtClean="0">
                <a:latin typeface="Candara" panose="020E0502030303020204" pitchFamily="34" charset="0"/>
              </a:rPr>
              <a:t>използван е </a:t>
            </a:r>
            <a:r>
              <a:rPr lang="en-US" dirty="0" smtClean="0">
                <a:latin typeface="Candara" panose="020E0502030303020204" pitchFamily="34" charset="0"/>
              </a:rPr>
              <a:t>React =&gt; MVVM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ndara" panose="020E0502030303020204" pitchFamily="34" charset="0"/>
              </a:rPr>
              <a:t>Backend: REST</a:t>
            </a:r>
          </a:p>
          <a:p>
            <a:r>
              <a:rPr lang="bg-BG" b="1" dirty="0" smtClean="0">
                <a:latin typeface="Candara" panose="020E0502030303020204" pitchFamily="34" charset="0"/>
              </a:rPr>
              <a:t>Използвани технологии:</a:t>
            </a:r>
            <a:endParaRPr lang="en-US" b="1" dirty="0" smtClean="0">
              <a:latin typeface="Candara" panose="020E05020303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ndara" panose="020E0502030303020204" pitchFamily="34" charset="0"/>
              </a:rPr>
              <a:t>React.js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ndara" panose="020E0502030303020204" pitchFamily="34" charset="0"/>
              </a:rPr>
              <a:t>Node.js</a:t>
            </a:r>
            <a:endParaRPr lang="bg-BG" dirty="0" smtClean="0">
              <a:latin typeface="Candara" panose="020E05020303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ndara" panose="020E0502030303020204" pitchFamily="34" charset="0"/>
              </a:rPr>
              <a:t>Express.js</a:t>
            </a:r>
            <a:endParaRPr lang="bg-BG" dirty="0" smtClean="0">
              <a:latin typeface="Candara" panose="020E05020303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ndara" panose="020E0502030303020204" pitchFamily="34" charset="0"/>
              </a:rPr>
              <a:t>MongoDB - Atlas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ndara" panose="020E0502030303020204" pitchFamily="34" charset="0"/>
              </a:rPr>
              <a:t>Mongoose</a:t>
            </a:r>
            <a:endParaRPr lang="bg-BG" dirty="0" smtClean="0">
              <a:latin typeface="Candara" panose="020E05020303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JSON Web Token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Candara" panose="020E05020303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bg-BG" dirty="0" smtClean="0">
              <a:latin typeface="Candara" panose="020E05020303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Candara" panose="020E0502030303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777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2564904"/>
            <a:ext cx="7467600" cy="1143000"/>
          </a:xfrm>
        </p:spPr>
        <p:txBody>
          <a:bodyPr/>
          <a:lstStyle/>
          <a:p>
            <a:r>
              <a:rPr lang="bg-BG" dirty="0" smtClean="0">
                <a:latin typeface="Candara" panose="020E0502030303020204" pitchFamily="34" charset="0"/>
              </a:rPr>
              <a:t>Демонстрация + Документация…</a:t>
            </a:r>
            <a:endParaRPr lang="bg-BG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5069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</TotalTime>
  <Words>108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Interband</vt:lpstr>
      <vt:lpstr>Основна идея и функционалности</vt:lpstr>
      <vt:lpstr>Архитектура и използвани технологии</vt:lpstr>
      <vt:lpstr>Демонстрация + Документация…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Interband</dc:title>
  <dc:creator>Martin</dc:creator>
  <cp:lastModifiedBy>Martin</cp:lastModifiedBy>
  <cp:revision>6</cp:revision>
  <dcterms:created xsi:type="dcterms:W3CDTF">2021-06-30T16:34:11Z</dcterms:created>
  <dcterms:modified xsi:type="dcterms:W3CDTF">2021-06-30T17:18:56Z</dcterms:modified>
</cp:coreProperties>
</file>