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8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66"/>
    <p:restoredTop sz="93005"/>
  </p:normalViewPr>
  <p:slideViewPr>
    <p:cSldViewPr snapToGrid="0" snapToObjects="1">
      <p:cViewPr varScale="1">
        <p:scale>
          <a:sx n="59" d="100"/>
          <a:sy n="59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780A-10C6-0946-805D-9524A307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484B9-0E0D-874C-949C-D6967DD5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C02A-A49A-C348-BE8D-FF3EE103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9B37-2F3C-6D40-83DF-F1689567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6F34-CF3B-0F40-ABF6-84124F3C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94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493D-A4EF-6645-9DC0-2E4E611B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008E2-EC19-9A47-8D4F-030C3B287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69BD-1EB9-6342-8F6C-7C6A2933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3471-C250-CE40-8376-940FE0B1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7F0A-9596-854D-B0FF-77CD2EE5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2434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E2E9-DCF1-534A-9643-C023CB8CF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98590-7DB9-994A-82EF-28092D110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9AE3-A3FA-4848-B2AF-A79ADE046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6800-1A28-444B-A60F-2B81255A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F31ED-4A45-1643-9252-3318EC00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234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7B46-86D0-AE41-ACB4-6FFF0AA1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0648-829D-D648-A96D-0949257F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98AB-2960-4B4C-AF81-EAF3CE2D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8200C-4DC7-2E4F-816F-B14170CF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3A4B-3BE1-1747-B7F7-EF9D05AB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6193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4E76-3CF5-474F-BB1A-28F39C9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0B21B-C3D3-A54D-9E8F-B52CBD462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A03-10DE-9541-8EBF-7F7A18F7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30BF-40F5-AE4A-9CE1-365DC4E2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E545-AB78-5847-AF94-1ACCB3B5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16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9087-EFF9-CA4A-9989-23E61D3D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9D0C-B1AB-B147-9533-39E158863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15C0-D785-E14F-98A1-15B3B41E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9B36-5761-684B-8D3D-FF43AAF3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F606-7BB9-3349-96AB-F2A56038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1A98A-84AA-874A-9ABD-E5DED9B4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7594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2A8C-B4C0-8D45-BA02-E1B5D99F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8BC9A-2D5D-D440-A620-A62E6D63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E94E7-3676-834D-B455-DFDBC84F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A7502-782F-A647-9B0F-1E0CEA830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AC5EB-69A7-F041-8744-5B52EFF3F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ABBDF-E3FB-0D45-B7FB-6288F462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4697-4958-B148-A55D-57E561B0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D14FA-93F3-6F46-9938-CE93DF32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381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A3FE-AC61-3044-80B9-1604282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EC903-911D-624D-A09D-E5CD07D1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C0D5-E263-444B-B03E-6B3F99A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E149-1CE3-F94B-AE6C-5156F49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17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52DF2-85AC-6C48-B9C1-5DE6FA09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DFEC6-22F9-A340-A099-52633D88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C00C2-3BC1-AA4B-8A10-8C9FC91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526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1B2-64A8-6B45-831E-E34ED044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C0B5-18B9-9345-BF42-F607F79E4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FB368-7F79-8942-8DCC-260A092FD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D83F-1C82-FF49-B15B-22AD540E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B4DCD-6D1C-6B44-B68E-68A8D50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18B0A-7A04-1F48-B782-89D9586C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212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C46A-ED88-D24F-A5C0-A8DEA773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79247-CE93-BE43-A76C-A43E0684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4962-C1D9-0541-8090-E16CA42C0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E851D-4662-6E4A-83A6-3E8B4C86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52D91-20E1-324F-BBAF-2CD8629C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8E3D0-F384-EA49-ADFB-33EACFD8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45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58EF4-9658-7B44-ADC6-F8543CDE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AB23B-2E0C-D045-B882-C7697642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DC99-AF2F-3B4E-91A9-6330DED6E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0D7E-3CFA-5D43-9597-FAAE979DE38D}" type="datetimeFigureOut">
              <a:rPr lang="en-FR" smtClean="0"/>
              <a:t>15/01/2022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0622-4D1B-984F-9706-F7707D424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3334-823B-F443-9CD9-CD502B389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1524-BB40-774B-A989-922AAF3AA09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24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A7FD4F-0404-3F45-A63B-4038D0FE4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18" y="908957"/>
            <a:ext cx="9576163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BC3221E-2924-0D45-87B9-ABD7C2C6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15900"/>
            <a:ext cx="11455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C889924-F07F-414D-BBD1-A2C2C2DD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15900"/>
            <a:ext cx="11455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8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42184B-3AE0-F147-818D-8B300DCC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60350"/>
            <a:ext cx="115316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0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DAE542C-82EB-3C4F-AAA9-927113469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215900"/>
            <a:ext cx="114554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Clémentine RICHARD</dc:creator>
  <cp:lastModifiedBy>Clémentine RICHARD</cp:lastModifiedBy>
  <cp:revision>1</cp:revision>
  <dcterms:created xsi:type="dcterms:W3CDTF">2022-01-15T17:27:24Z</dcterms:created>
  <dcterms:modified xsi:type="dcterms:W3CDTF">2022-01-15T17:32:14Z</dcterms:modified>
</cp:coreProperties>
</file>