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één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twee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drie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vier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één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twee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drie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vier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één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twee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drie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vier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één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twee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drie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vier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Hoofdtekst - niveau één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Hoofdtekst - niveau twee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Hoofdtekst - niveau drie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Hoofdtekst - niveau vier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één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twee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drie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vier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Titeltekst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één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twee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drie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vier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Contextpoject - Search and Rescue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BW4T v3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3 groepen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Bot-store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Scenario-GUI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Refactor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Refactoren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Proberen wijzigingen te maken in structuur; zonder functionaliteit aan te passen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Niet het veranderen van code, maar het veranderen van waar welke code staat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Makkelijker te testen en beter overzicht bewaren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Launcher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Uitsplitsen van klassen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Testen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Opdeling server-client -core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721100" y="3365500"/>
            <a:ext cx="1270000" cy="127000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</a:p>
        </p:txBody>
      </p:sp>
      <p:sp>
        <p:nvSpPr>
          <p:cNvPr id="55" name="Shape 55"/>
          <p:cNvSpPr/>
          <p:nvPr/>
        </p:nvSpPr>
        <p:spPr>
          <a:xfrm>
            <a:off x="7861300" y="3365500"/>
            <a:ext cx="1270000" cy="127000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</a:p>
        </p:txBody>
      </p:sp>
      <p:sp>
        <p:nvSpPr>
          <p:cNvPr id="56" name="Shape 56"/>
          <p:cNvSpPr/>
          <p:nvPr/>
        </p:nvSpPr>
        <p:spPr>
          <a:xfrm>
            <a:off x="5867400" y="5232400"/>
            <a:ext cx="1270000" cy="127000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</a:p>
        </p:txBody>
      </p:sp>
      <p:sp>
        <p:nvSpPr>
          <p:cNvPr id="57" name="Shape 57"/>
          <p:cNvSpPr/>
          <p:nvPr/>
        </p:nvSpPr>
        <p:spPr>
          <a:xfrm>
            <a:off x="3866455" y="3746499"/>
            <a:ext cx="9792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Server</a:t>
            </a:r>
          </a:p>
        </p:txBody>
      </p:sp>
      <p:sp>
        <p:nvSpPr>
          <p:cNvPr id="58" name="Shape 58"/>
          <p:cNvSpPr/>
          <p:nvPr/>
        </p:nvSpPr>
        <p:spPr>
          <a:xfrm>
            <a:off x="8030988" y="3746499"/>
            <a:ext cx="9306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Client</a:t>
            </a:r>
          </a:p>
        </p:txBody>
      </p:sp>
      <p:sp>
        <p:nvSpPr>
          <p:cNvPr id="59" name="Shape 59"/>
          <p:cNvSpPr/>
          <p:nvPr/>
        </p:nvSpPr>
        <p:spPr>
          <a:xfrm>
            <a:off x="6123483" y="5613399"/>
            <a:ext cx="75783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Core</a:t>
            </a:r>
          </a:p>
        </p:txBody>
      </p:sp>
      <p:sp>
        <p:nvSpPr>
          <p:cNvPr id="60" name="Shape 60"/>
          <p:cNvSpPr/>
          <p:nvPr/>
        </p:nvSpPr>
        <p:spPr>
          <a:xfrm>
            <a:off x="638150" y="7467600"/>
            <a:ext cx="85027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Client: oa GUI</a:t>
            </a:r>
            <a:endParaRPr sz="24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Core: classes die zowel gebruikt worden door server als client</a:t>
            </a:r>
            <a:endParaRPr sz="24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Server: oa environment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175499" y="4686300"/>
            <a:ext cx="1270001" cy="1270000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</a:p>
        </p:txBody>
      </p:sp>
      <p:sp>
        <p:nvSpPr>
          <p:cNvPr id="62" name="Shape 62"/>
          <p:cNvSpPr/>
          <p:nvPr/>
        </p:nvSpPr>
        <p:spPr>
          <a:xfrm flipH="1" flipV="1">
            <a:off x="4559299" y="4686300"/>
            <a:ext cx="1270001" cy="1270000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UMLv3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0886" y="86717"/>
            <a:ext cx="10562954" cy="9580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Hulpmiddelen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Sonar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Jenkins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Git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