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F502B-DF29-4E00-9E67-537610BD5646}" v="847" dt="2022-01-10T00:26:10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6A285-CD65-485B-96D3-561F02528AA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07BCC2-DDE1-4D63-9EA0-03F23DB43115}">
      <dgm:prSet/>
      <dgm:spPr/>
      <dgm:t>
        <a:bodyPr/>
        <a:lstStyle/>
        <a:p>
          <a:r>
            <a:rPr lang="fr-FR" dirty="0"/>
            <a:t>martinrougeron.me</a:t>
          </a:r>
          <a:endParaRPr lang="en-US" dirty="0"/>
        </a:p>
      </dgm:t>
    </dgm:pt>
    <dgm:pt modelId="{9BCF4B3C-F4F6-421A-8349-E4DC7AB40E17}" type="parTrans" cxnId="{56CE142F-6685-4172-9CDD-7965F10B21A6}">
      <dgm:prSet/>
      <dgm:spPr/>
      <dgm:t>
        <a:bodyPr/>
        <a:lstStyle/>
        <a:p>
          <a:endParaRPr lang="en-US"/>
        </a:p>
      </dgm:t>
    </dgm:pt>
    <dgm:pt modelId="{25BA16F6-364E-45DE-BF85-AE7122B62DE9}" type="sibTrans" cxnId="{56CE142F-6685-4172-9CDD-7965F10B21A6}">
      <dgm:prSet/>
      <dgm:spPr/>
      <dgm:t>
        <a:bodyPr/>
        <a:lstStyle/>
        <a:p>
          <a:endParaRPr lang="en-US"/>
        </a:p>
      </dgm:t>
    </dgm:pt>
    <dgm:pt modelId="{12F70A70-0C96-49C0-8085-C731C193BD36}">
      <dgm:prSet/>
      <dgm:spPr/>
      <dgm:t>
        <a:bodyPr/>
        <a:lstStyle/>
        <a:p>
          <a:r>
            <a:rPr lang="fr-FR" dirty="0" err="1"/>
            <a:t>Github</a:t>
          </a:r>
          <a:endParaRPr lang="en-US" dirty="0" err="1"/>
        </a:p>
      </dgm:t>
    </dgm:pt>
    <dgm:pt modelId="{63755625-1474-42A8-88AD-A6F701225CE8}" type="parTrans" cxnId="{A0721B89-0D7C-4753-8991-B97802C855BA}">
      <dgm:prSet/>
      <dgm:spPr/>
      <dgm:t>
        <a:bodyPr/>
        <a:lstStyle/>
        <a:p>
          <a:endParaRPr lang="en-US"/>
        </a:p>
      </dgm:t>
    </dgm:pt>
    <dgm:pt modelId="{0079333C-3E66-4143-8575-6E6452D9E3D0}" type="sibTrans" cxnId="{A0721B89-0D7C-4753-8991-B97802C855BA}">
      <dgm:prSet/>
      <dgm:spPr/>
      <dgm:t>
        <a:bodyPr/>
        <a:lstStyle/>
        <a:p>
          <a:endParaRPr lang="en-US"/>
        </a:p>
      </dgm:t>
    </dgm:pt>
    <dgm:pt modelId="{F16DDD5D-8D4E-4F35-9068-E4E7D4CE1A79}">
      <dgm:prSet/>
      <dgm:spPr/>
      <dgm:t>
        <a:bodyPr/>
        <a:lstStyle/>
        <a:p>
          <a:r>
            <a:rPr lang="fr-FR" dirty="0"/>
            <a:t>Suivre le README</a:t>
          </a:r>
          <a:endParaRPr lang="en-US" dirty="0"/>
        </a:p>
      </dgm:t>
    </dgm:pt>
    <dgm:pt modelId="{2D07AFBF-2FA1-454E-9C69-9DE1A001F645}" type="parTrans" cxnId="{2BD36CA2-E0E1-4E6A-AA85-84F4463F7BEA}">
      <dgm:prSet/>
      <dgm:spPr/>
      <dgm:t>
        <a:bodyPr/>
        <a:lstStyle/>
        <a:p>
          <a:endParaRPr lang="en-US"/>
        </a:p>
      </dgm:t>
    </dgm:pt>
    <dgm:pt modelId="{F6325E46-A06F-4B56-B482-42B0EAF2200B}" type="sibTrans" cxnId="{2BD36CA2-E0E1-4E6A-AA85-84F4463F7BEA}">
      <dgm:prSet/>
      <dgm:spPr/>
      <dgm:t>
        <a:bodyPr/>
        <a:lstStyle/>
        <a:p>
          <a:endParaRPr lang="en-US"/>
        </a:p>
      </dgm:t>
    </dgm:pt>
    <dgm:pt modelId="{D78B5181-729E-4000-8426-CB55D5B002FD}">
      <dgm:prSet/>
      <dgm:spPr/>
      <dgm:t>
        <a:bodyPr/>
        <a:lstStyle/>
        <a:p>
          <a:pPr rtl="0"/>
          <a:r>
            <a:rPr lang="fr-FR" dirty="0"/>
            <a:t>Supprimer les </a:t>
          </a:r>
          <a:r>
            <a:rPr lang="fr-FR" dirty="0" err="1"/>
            <a:t>models</a:t>
          </a:r>
          <a:r>
            <a:rPr lang="fr-FR" dirty="0"/>
            <a:t> + </a:t>
          </a:r>
          <a:r>
            <a:rPr lang="fr-FR" dirty="0" err="1"/>
            <a:t>views</a:t>
          </a:r>
          <a:r>
            <a:rPr lang="fr-FR" dirty="0">
              <a:latin typeface="Tw Cen MT"/>
            </a:rPr>
            <a:t> + </a:t>
          </a:r>
          <a:r>
            <a:rPr lang="fr-FR" dirty="0" err="1">
              <a:latin typeface="Tw Cen MT"/>
            </a:rPr>
            <a:t>forms</a:t>
          </a:r>
          <a:r>
            <a:rPr lang="fr-FR" dirty="0">
              <a:latin typeface="Tw Cen MT"/>
            </a:rPr>
            <a:t> + admin</a:t>
          </a:r>
          <a:endParaRPr lang="en-US" dirty="0"/>
        </a:p>
      </dgm:t>
    </dgm:pt>
    <dgm:pt modelId="{AF3B42FA-660C-4231-A142-823982D18AB2}" type="parTrans" cxnId="{FACD7705-C2A1-4F48-9526-EF6731652840}">
      <dgm:prSet/>
      <dgm:spPr/>
      <dgm:t>
        <a:bodyPr/>
        <a:lstStyle/>
        <a:p>
          <a:endParaRPr lang="en-US"/>
        </a:p>
      </dgm:t>
    </dgm:pt>
    <dgm:pt modelId="{D129854D-C75B-4289-8A74-0CFB89D5C62D}" type="sibTrans" cxnId="{FACD7705-C2A1-4F48-9526-EF6731652840}">
      <dgm:prSet/>
      <dgm:spPr/>
      <dgm:t>
        <a:bodyPr/>
        <a:lstStyle/>
        <a:p>
          <a:endParaRPr lang="en-US"/>
        </a:p>
      </dgm:t>
    </dgm:pt>
    <dgm:pt modelId="{B4DE907E-4E0D-4AC9-9FE8-0EDD833E00D4}" type="pres">
      <dgm:prSet presAssocID="{23B6A285-CD65-485B-96D3-561F02528AA3}" presName="diagram" presStyleCnt="0">
        <dgm:presLayoutVars>
          <dgm:dir/>
          <dgm:resizeHandles val="exact"/>
        </dgm:presLayoutVars>
      </dgm:prSet>
      <dgm:spPr/>
    </dgm:pt>
    <dgm:pt modelId="{B295B5BF-CCBF-4C79-9F00-61F396584B86}" type="pres">
      <dgm:prSet presAssocID="{BE07BCC2-DDE1-4D63-9EA0-03F23DB43115}" presName="node" presStyleLbl="node1" presStyleIdx="0" presStyleCnt="4">
        <dgm:presLayoutVars>
          <dgm:bulletEnabled val="1"/>
        </dgm:presLayoutVars>
      </dgm:prSet>
      <dgm:spPr/>
    </dgm:pt>
    <dgm:pt modelId="{A2C95455-C5B3-4BB1-9E0B-136A3D293C9C}" type="pres">
      <dgm:prSet presAssocID="{25BA16F6-364E-45DE-BF85-AE7122B62DE9}" presName="sibTrans" presStyleCnt="0"/>
      <dgm:spPr/>
    </dgm:pt>
    <dgm:pt modelId="{9D8FBD41-C39F-445C-946A-3B1796577BDB}" type="pres">
      <dgm:prSet presAssocID="{12F70A70-0C96-49C0-8085-C731C193BD36}" presName="node" presStyleLbl="node1" presStyleIdx="1" presStyleCnt="4">
        <dgm:presLayoutVars>
          <dgm:bulletEnabled val="1"/>
        </dgm:presLayoutVars>
      </dgm:prSet>
      <dgm:spPr/>
    </dgm:pt>
    <dgm:pt modelId="{CC2D803C-911E-4E8E-A0F9-4D376F48A140}" type="pres">
      <dgm:prSet presAssocID="{0079333C-3E66-4143-8575-6E6452D9E3D0}" presName="sibTrans" presStyleCnt="0"/>
      <dgm:spPr/>
    </dgm:pt>
    <dgm:pt modelId="{1772CE10-BBC2-4D4B-A861-024099A16B83}" type="pres">
      <dgm:prSet presAssocID="{F16DDD5D-8D4E-4F35-9068-E4E7D4CE1A79}" presName="node" presStyleLbl="node1" presStyleIdx="2" presStyleCnt="4">
        <dgm:presLayoutVars>
          <dgm:bulletEnabled val="1"/>
        </dgm:presLayoutVars>
      </dgm:prSet>
      <dgm:spPr/>
    </dgm:pt>
    <dgm:pt modelId="{ACBC981A-9AAA-4D7D-8F1F-EF62A6F3C431}" type="pres">
      <dgm:prSet presAssocID="{F6325E46-A06F-4B56-B482-42B0EAF2200B}" presName="sibTrans" presStyleCnt="0"/>
      <dgm:spPr/>
    </dgm:pt>
    <dgm:pt modelId="{218562CA-17A4-44CB-89FB-81892AA981C5}" type="pres">
      <dgm:prSet presAssocID="{D78B5181-729E-4000-8426-CB55D5B002FD}" presName="node" presStyleLbl="node1" presStyleIdx="3" presStyleCnt="4">
        <dgm:presLayoutVars>
          <dgm:bulletEnabled val="1"/>
        </dgm:presLayoutVars>
      </dgm:prSet>
      <dgm:spPr/>
    </dgm:pt>
  </dgm:ptLst>
  <dgm:cxnLst>
    <dgm:cxn modelId="{FACD7705-C2A1-4F48-9526-EF6731652840}" srcId="{23B6A285-CD65-485B-96D3-561F02528AA3}" destId="{D78B5181-729E-4000-8426-CB55D5B002FD}" srcOrd="3" destOrd="0" parTransId="{AF3B42FA-660C-4231-A142-823982D18AB2}" sibTransId="{D129854D-C75B-4289-8A74-0CFB89D5C62D}"/>
    <dgm:cxn modelId="{56CE142F-6685-4172-9CDD-7965F10B21A6}" srcId="{23B6A285-CD65-485B-96D3-561F02528AA3}" destId="{BE07BCC2-DDE1-4D63-9EA0-03F23DB43115}" srcOrd="0" destOrd="0" parTransId="{9BCF4B3C-F4F6-421A-8349-E4DC7AB40E17}" sibTransId="{25BA16F6-364E-45DE-BF85-AE7122B62DE9}"/>
    <dgm:cxn modelId="{3520E03B-6484-4DB2-83BD-7520CDE7E116}" type="presOf" srcId="{F16DDD5D-8D4E-4F35-9068-E4E7D4CE1A79}" destId="{1772CE10-BBC2-4D4B-A861-024099A16B83}" srcOrd="0" destOrd="0" presId="urn:microsoft.com/office/officeart/2005/8/layout/default"/>
    <dgm:cxn modelId="{9AA5B343-69C3-4DAE-B807-909C43981DB8}" type="presOf" srcId="{12F70A70-0C96-49C0-8085-C731C193BD36}" destId="{9D8FBD41-C39F-445C-946A-3B1796577BDB}" srcOrd="0" destOrd="0" presId="urn:microsoft.com/office/officeart/2005/8/layout/default"/>
    <dgm:cxn modelId="{7AE2B074-9747-4D52-BD41-BB1EE89E23E9}" type="presOf" srcId="{23B6A285-CD65-485B-96D3-561F02528AA3}" destId="{B4DE907E-4E0D-4AC9-9FE8-0EDD833E00D4}" srcOrd="0" destOrd="0" presId="urn:microsoft.com/office/officeart/2005/8/layout/default"/>
    <dgm:cxn modelId="{0427977E-E28F-4977-8AD3-FBDCE8665C7A}" type="presOf" srcId="{D78B5181-729E-4000-8426-CB55D5B002FD}" destId="{218562CA-17A4-44CB-89FB-81892AA981C5}" srcOrd="0" destOrd="0" presId="urn:microsoft.com/office/officeart/2005/8/layout/default"/>
    <dgm:cxn modelId="{A0721B89-0D7C-4753-8991-B97802C855BA}" srcId="{23B6A285-CD65-485B-96D3-561F02528AA3}" destId="{12F70A70-0C96-49C0-8085-C731C193BD36}" srcOrd="1" destOrd="0" parTransId="{63755625-1474-42A8-88AD-A6F701225CE8}" sibTransId="{0079333C-3E66-4143-8575-6E6452D9E3D0}"/>
    <dgm:cxn modelId="{2BD36CA2-E0E1-4E6A-AA85-84F4463F7BEA}" srcId="{23B6A285-CD65-485B-96D3-561F02528AA3}" destId="{F16DDD5D-8D4E-4F35-9068-E4E7D4CE1A79}" srcOrd="2" destOrd="0" parTransId="{2D07AFBF-2FA1-454E-9C69-9DE1A001F645}" sibTransId="{F6325E46-A06F-4B56-B482-42B0EAF2200B}"/>
    <dgm:cxn modelId="{8E3336E0-6086-490A-8F65-5D7C1B461713}" type="presOf" srcId="{BE07BCC2-DDE1-4D63-9EA0-03F23DB43115}" destId="{B295B5BF-CCBF-4C79-9F00-61F396584B86}" srcOrd="0" destOrd="0" presId="urn:microsoft.com/office/officeart/2005/8/layout/default"/>
    <dgm:cxn modelId="{A495AA49-DF41-4240-A30F-C8FD656292C9}" type="presParOf" srcId="{B4DE907E-4E0D-4AC9-9FE8-0EDD833E00D4}" destId="{B295B5BF-CCBF-4C79-9F00-61F396584B86}" srcOrd="0" destOrd="0" presId="urn:microsoft.com/office/officeart/2005/8/layout/default"/>
    <dgm:cxn modelId="{DFE61B85-AC2D-41C1-9877-354B75CE6BC2}" type="presParOf" srcId="{B4DE907E-4E0D-4AC9-9FE8-0EDD833E00D4}" destId="{A2C95455-C5B3-4BB1-9E0B-136A3D293C9C}" srcOrd="1" destOrd="0" presId="urn:microsoft.com/office/officeart/2005/8/layout/default"/>
    <dgm:cxn modelId="{82725EA1-CDD4-47B1-B5E2-612C370B63E7}" type="presParOf" srcId="{B4DE907E-4E0D-4AC9-9FE8-0EDD833E00D4}" destId="{9D8FBD41-C39F-445C-946A-3B1796577BDB}" srcOrd="2" destOrd="0" presId="urn:microsoft.com/office/officeart/2005/8/layout/default"/>
    <dgm:cxn modelId="{ECED62E2-D0F4-4E36-B26E-5AE73591BE3F}" type="presParOf" srcId="{B4DE907E-4E0D-4AC9-9FE8-0EDD833E00D4}" destId="{CC2D803C-911E-4E8E-A0F9-4D376F48A140}" srcOrd="3" destOrd="0" presId="urn:microsoft.com/office/officeart/2005/8/layout/default"/>
    <dgm:cxn modelId="{2D4845E4-DA4B-43DA-A693-BE19233EED52}" type="presParOf" srcId="{B4DE907E-4E0D-4AC9-9FE8-0EDD833E00D4}" destId="{1772CE10-BBC2-4D4B-A861-024099A16B83}" srcOrd="4" destOrd="0" presId="urn:microsoft.com/office/officeart/2005/8/layout/default"/>
    <dgm:cxn modelId="{413AED3B-5A32-430F-89CE-3D9C722104FD}" type="presParOf" srcId="{B4DE907E-4E0D-4AC9-9FE8-0EDD833E00D4}" destId="{ACBC981A-9AAA-4D7D-8F1F-EF62A6F3C431}" srcOrd="5" destOrd="0" presId="urn:microsoft.com/office/officeart/2005/8/layout/default"/>
    <dgm:cxn modelId="{3B0D88B5-6F9B-4B2A-BC97-0551ED8A5C72}" type="presParOf" srcId="{B4DE907E-4E0D-4AC9-9FE8-0EDD833E00D4}" destId="{218562CA-17A4-44CB-89FB-81892AA981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5B5BF-CCBF-4C79-9F00-61F396584B86}">
      <dsp:nvSpPr>
        <dsp:cNvPr id="0" name=""/>
        <dsp:cNvSpPr/>
      </dsp:nvSpPr>
      <dsp:spPr>
        <a:xfrm>
          <a:off x="881" y="413850"/>
          <a:ext cx="3438487" cy="206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martinrougeron.me</a:t>
          </a:r>
          <a:endParaRPr lang="en-US" sz="3300" kern="1200" dirty="0"/>
        </a:p>
      </dsp:txBody>
      <dsp:txXfrm>
        <a:off x="881" y="413850"/>
        <a:ext cx="3438487" cy="2063092"/>
      </dsp:txXfrm>
    </dsp:sp>
    <dsp:sp modelId="{9D8FBD41-C39F-445C-946A-3B1796577BDB}">
      <dsp:nvSpPr>
        <dsp:cNvPr id="0" name=""/>
        <dsp:cNvSpPr/>
      </dsp:nvSpPr>
      <dsp:spPr>
        <a:xfrm>
          <a:off x="3783218" y="413850"/>
          <a:ext cx="3438487" cy="206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Github</a:t>
          </a:r>
          <a:endParaRPr lang="en-US" sz="3300" kern="1200" dirty="0" err="1"/>
        </a:p>
      </dsp:txBody>
      <dsp:txXfrm>
        <a:off x="3783218" y="413850"/>
        <a:ext cx="3438487" cy="2063092"/>
      </dsp:txXfrm>
    </dsp:sp>
    <dsp:sp modelId="{1772CE10-BBC2-4D4B-A861-024099A16B83}">
      <dsp:nvSpPr>
        <dsp:cNvPr id="0" name=""/>
        <dsp:cNvSpPr/>
      </dsp:nvSpPr>
      <dsp:spPr>
        <a:xfrm>
          <a:off x="881" y="2820792"/>
          <a:ext cx="3438487" cy="206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Suivre le README</a:t>
          </a:r>
          <a:endParaRPr lang="en-US" sz="3300" kern="1200" dirty="0"/>
        </a:p>
      </dsp:txBody>
      <dsp:txXfrm>
        <a:off x="881" y="2820792"/>
        <a:ext cx="3438487" cy="2063092"/>
      </dsp:txXfrm>
    </dsp:sp>
    <dsp:sp modelId="{218562CA-17A4-44CB-89FB-81892AA981C5}">
      <dsp:nvSpPr>
        <dsp:cNvPr id="0" name=""/>
        <dsp:cNvSpPr/>
      </dsp:nvSpPr>
      <dsp:spPr>
        <a:xfrm>
          <a:off x="3783218" y="2820792"/>
          <a:ext cx="3438487" cy="2063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Supprimer les </a:t>
          </a:r>
          <a:r>
            <a:rPr lang="fr-FR" sz="3300" kern="1200" dirty="0" err="1"/>
            <a:t>models</a:t>
          </a:r>
          <a:r>
            <a:rPr lang="fr-FR" sz="3300" kern="1200" dirty="0"/>
            <a:t> + </a:t>
          </a:r>
          <a:r>
            <a:rPr lang="fr-FR" sz="3300" kern="1200" dirty="0" err="1"/>
            <a:t>views</a:t>
          </a:r>
          <a:r>
            <a:rPr lang="fr-FR" sz="3300" kern="1200" dirty="0">
              <a:latin typeface="Tw Cen MT"/>
            </a:rPr>
            <a:t> + </a:t>
          </a:r>
          <a:r>
            <a:rPr lang="fr-FR" sz="3300" kern="1200" dirty="0" err="1">
              <a:latin typeface="Tw Cen MT"/>
            </a:rPr>
            <a:t>forms</a:t>
          </a:r>
          <a:r>
            <a:rPr lang="fr-FR" sz="3300" kern="1200" dirty="0">
              <a:latin typeface="Tw Cen MT"/>
            </a:rPr>
            <a:t> + admin</a:t>
          </a:r>
          <a:endParaRPr lang="en-US" sz="3300" kern="1200" dirty="0"/>
        </a:p>
      </dsp:txBody>
      <dsp:txXfrm>
        <a:off x="3783218" y="2820792"/>
        <a:ext cx="3438487" cy="2063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1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9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31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33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 Light"/>
              </a:rPr>
              <a:t>Django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1400">
                <a:solidFill>
                  <a:schemeClr val="bg1"/>
                </a:solidFill>
                <a:cs typeface="Calibri"/>
              </a:rPr>
              <a:t>Web  + python = ?</a:t>
            </a:r>
            <a:endParaRPr lang="de-DE" sz="1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32306-A7A3-421C-AD01-EB8160B73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2" r="23569" b="5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Birrdy</a:t>
            </a:r>
            <a:br>
              <a:rPr lang="fr-FR" sz="3200">
                <a:solidFill>
                  <a:schemeClr val="bg1"/>
                </a:solidFill>
              </a:rPr>
            </a:br>
            <a:r>
              <a:rPr lang="fr-FR" sz="3200">
                <a:solidFill>
                  <a:schemeClr val="bg1"/>
                </a:solidFill>
              </a:rPr>
              <a:t>   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587D4-C1FF-49B2-8270-91C8F85E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fr-FR" sz="3200" dirty="0"/>
              <a:t>Aller plus loin</a:t>
            </a:r>
          </a:p>
          <a:p>
            <a:pPr lvl="1"/>
            <a:r>
              <a:rPr lang="fr-FR" sz="3200" dirty="0"/>
              <a:t>Tests</a:t>
            </a:r>
          </a:p>
          <a:p>
            <a:pPr lvl="1"/>
            <a:r>
              <a:rPr lang="fr-FR" sz="3200" dirty="0" err="1"/>
              <a:t>Wsgi</a:t>
            </a:r>
            <a:r>
              <a:rPr lang="fr-FR" sz="3200" dirty="0"/>
              <a:t>: déploiement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9E4F0-66D0-4869-B9B1-E9FD194AC36B}"/>
              </a:ext>
            </a:extLst>
          </p:cNvPr>
          <p:cNvSpPr/>
          <p:nvPr/>
        </p:nvSpPr>
        <p:spPr>
          <a:xfrm>
            <a:off x="4867938" y="2404731"/>
            <a:ext cx="3880882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27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968DB-D52E-44F1-BDD4-FB8D75FA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D873C-6AE9-47FE-BB44-CF4181E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AutoNum type="romanUcPeriod"/>
            </a:pPr>
            <a:r>
              <a:rPr lang="fr-FR" sz="2800" dirty="0"/>
              <a:t>Django, c'est quoi ?</a:t>
            </a:r>
          </a:p>
          <a:p>
            <a:pPr marL="800100" lvl="1" indent="-342900">
              <a:buAutoNum type="romanUcPeriod"/>
            </a:pPr>
            <a:r>
              <a:rPr lang="fr-FR" sz="2800" dirty="0"/>
              <a:t>Les usages</a:t>
            </a:r>
          </a:p>
          <a:p>
            <a:pPr marL="800100" lvl="1" indent="-342900">
              <a:buAutoNum type="romanUcPeriod"/>
            </a:pPr>
            <a:r>
              <a:rPr lang="fr-FR" sz="2800" dirty="0"/>
              <a:t>Que contient-il ?</a:t>
            </a:r>
          </a:p>
          <a:p>
            <a:pPr marL="342900" indent="-342900">
              <a:buAutoNum type="romanUcPeriod"/>
            </a:pPr>
            <a:r>
              <a:rPr lang="fr-FR" sz="2800" dirty="0"/>
              <a:t>Créer un site de questions réponses</a:t>
            </a:r>
          </a:p>
          <a:p>
            <a:pPr marL="800100" lvl="1" indent="-342900">
              <a:buAutoNum type="romanUcPeriod"/>
            </a:pPr>
            <a:r>
              <a:rPr lang="fr-FR" sz="2800" dirty="0"/>
              <a:t>Initialisation</a:t>
            </a:r>
          </a:p>
          <a:p>
            <a:pPr marL="800100" lvl="1" indent="-342900">
              <a:buAutoNum type="romanUcPeriod"/>
            </a:pPr>
            <a:r>
              <a:rPr lang="fr-FR" sz="2800" dirty="0" err="1"/>
              <a:t>Models</a:t>
            </a:r>
            <a:endParaRPr lang="fr-FR" sz="2800" dirty="0"/>
          </a:p>
          <a:p>
            <a:pPr marL="800100" lvl="1" indent="-342900">
              <a:buAutoNum type="romanUcPeriod"/>
            </a:pPr>
            <a:r>
              <a:rPr lang="fr-FR" sz="2800" dirty="0"/>
              <a:t>Forms</a:t>
            </a:r>
          </a:p>
          <a:p>
            <a:pPr marL="800100" lvl="1" indent="-342900">
              <a:buAutoNum type="romanUcPeriod"/>
            </a:pPr>
            <a:r>
              <a:rPr lang="fr-FR" sz="2800" dirty="0" err="1"/>
              <a:t>Views</a:t>
            </a:r>
            <a:endParaRPr lang="fr-FR" sz="2800" dirty="0"/>
          </a:p>
          <a:p>
            <a:pPr marL="800100" lvl="1" indent="-342900">
              <a:buAutoNum type="romanUcPeriod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8711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7B7180-ADD6-48FF-9670-437D86FA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fr-FR" sz="3200" dirty="0">
                <a:solidFill>
                  <a:schemeClr val="bg1"/>
                </a:solidFill>
              </a:rPr>
              <a:t>Django</a:t>
            </a:r>
            <a:br>
              <a:rPr lang="fr-FR" sz="320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   le web avec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B3D39-7208-4F46-BF80-78B68C5E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3222170" cy="536199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fr-FR" sz="2800" dirty="0"/>
              <a:t>Application web</a:t>
            </a:r>
          </a:p>
          <a:p>
            <a:pPr lvl="1"/>
            <a:r>
              <a:rPr lang="fr-FR" sz="2800" dirty="0"/>
              <a:t>Framework batterie incluses</a:t>
            </a:r>
          </a:p>
          <a:p>
            <a:pPr lvl="1"/>
            <a:r>
              <a:rPr lang="fr-FR" sz="2800" dirty="0"/>
              <a:t>Rapide</a:t>
            </a:r>
          </a:p>
          <a:p>
            <a:pPr lvl="1"/>
            <a:r>
              <a:rPr lang="fr-FR" sz="2800" dirty="0"/>
              <a:t>Sécurisé</a:t>
            </a:r>
          </a:p>
          <a:p>
            <a:r>
              <a:rPr lang="fr-FR" sz="2800" dirty="0"/>
              <a:t>Fonctionnalités</a:t>
            </a:r>
          </a:p>
          <a:p>
            <a:pPr lvl="1"/>
            <a:r>
              <a:rPr lang="fr-FR" sz="2800" dirty="0"/>
              <a:t>ORM</a:t>
            </a:r>
          </a:p>
          <a:p>
            <a:pPr lvl="1"/>
            <a:r>
              <a:rPr lang="fr-FR" sz="2800" dirty="0"/>
              <a:t>Login</a:t>
            </a:r>
          </a:p>
          <a:p>
            <a:pPr lvl="1"/>
            <a:r>
              <a:rPr lang="fr-FR" sz="2800" err="1"/>
              <a:t>Templates</a:t>
            </a:r>
            <a:endParaRPr lang="fr-FR" sz="2800"/>
          </a:p>
          <a:p>
            <a:pPr lvl="1"/>
            <a:endParaRPr lang="fr-FR" sz="2800" dirty="0"/>
          </a:p>
        </p:txBody>
      </p:sp>
      <p:pic>
        <p:nvPicPr>
          <p:cNvPr id="27" name="Image 27">
            <a:extLst>
              <a:ext uri="{FF2B5EF4-FFF2-40B4-BE49-F238E27FC236}">
                <a16:creationId xmlns:a16="http://schemas.microsoft.com/office/drawing/2014/main" id="{62577685-B2F3-4004-A74A-325EB199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754868"/>
            <a:ext cx="3619500" cy="13482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459B5D8-2D56-44F1-BBCF-A678362C835C}"/>
              </a:ext>
            </a:extLst>
          </p:cNvPr>
          <p:cNvSpPr/>
          <p:nvPr/>
        </p:nvSpPr>
        <p:spPr>
          <a:xfrm>
            <a:off x="4584404" y="1297172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2104B-3143-4621-91E6-4A5EC01BD37E}"/>
              </a:ext>
            </a:extLst>
          </p:cNvPr>
          <p:cNvSpPr/>
          <p:nvPr/>
        </p:nvSpPr>
        <p:spPr>
          <a:xfrm>
            <a:off x="4701362" y="2034362"/>
            <a:ext cx="2932813" cy="345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FCD4F6-2868-4A0D-82E3-495DB1FA6C62}"/>
              </a:ext>
            </a:extLst>
          </p:cNvPr>
          <p:cNvSpPr/>
          <p:nvPr/>
        </p:nvSpPr>
        <p:spPr>
          <a:xfrm>
            <a:off x="4481622" y="2567763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D2CAE-99AB-4B23-8BB9-EF05A66F73A2}"/>
              </a:ext>
            </a:extLst>
          </p:cNvPr>
          <p:cNvSpPr/>
          <p:nvPr/>
        </p:nvSpPr>
        <p:spPr>
          <a:xfrm>
            <a:off x="4403650" y="3172047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B8D828-AB6C-49A0-8042-254D923A85CB}"/>
              </a:ext>
            </a:extLst>
          </p:cNvPr>
          <p:cNvSpPr/>
          <p:nvPr/>
        </p:nvSpPr>
        <p:spPr>
          <a:xfrm>
            <a:off x="4334538" y="4307959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44BA4B-A655-42E0-B8A9-72838978A634}"/>
              </a:ext>
            </a:extLst>
          </p:cNvPr>
          <p:cNvSpPr/>
          <p:nvPr/>
        </p:nvSpPr>
        <p:spPr>
          <a:xfrm>
            <a:off x="4371752" y="5000847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CA61B0-857C-4692-949C-83B246768C77}"/>
              </a:ext>
            </a:extLst>
          </p:cNvPr>
          <p:cNvSpPr/>
          <p:nvPr/>
        </p:nvSpPr>
        <p:spPr>
          <a:xfrm>
            <a:off x="4400105" y="5392480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43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 err="1">
                <a:solidFill>
                  <a:schemeClr val="bg1"/>
                </a:solidFill>
              </a:rPr>
              <a:t>Birrdy</a:t>
            </a:r>
            <a:br>
              <a:rPr lang="en-US" sz="4400" spc="750" dirty="0"/>
            </a:br>
            <a:r>
              <a:rPr lang="en-US" sz="4400" spc="750" dirty="0">
                <a:solidFill>
                  <a:schemeClr val="bg1"/>
                </a:solidFill>
              </a:rPr>
              <a:t>Car </a:t>
            </a:r>
            <a:r>
              <a:rPr lang="en-US" sz="4400" spc="750" dirty="0" err="1">
                <a:solidFill>
                  <a:schemeClr val="bg1"/>
                </a:solidFill>
              </a:rPr>
              <a:t>c'est</a:t>
            </a:r>
            <a:r>
              <a:rPr lang="en-US" sz="4400" spc="750" dirty="0">
                <a:solidFill>
                  <a:schemeClr val="bg1"/>
                </a:solidFill>
              </a:rPr>
              <a:t> </a:t>
            </a:r>
            <a:r>
              <a:rPr lang="en-US" sz="4400" spc="750" dirty="0" err="1">
                <a:solidFill>
                  <a:schemeClr val="bg1"/>
                </a:solidFill>
              </a:rPr>
              <a:t>notre</a:t>
            </a:r>
            <a:r>
              <a:rPr lang="en-US" sz="4400" spc="750" dirty="0">
                <a:solidFill>
                  <a:schemeClr val="bg1"/>
                </a:solidFill>
              </a:rPr>
              <a:t> </a:t>
            </a:r>
            <a:r>
              <a:rPr lang="en-US" sz="4400" spc="750" dirty="0" err="1">
                <a:solidFill>
                  <a:schemeClr val="bg1"/>
                </a:solidFill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56603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Birrdy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   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3D2B53-A337-409B-A74A-B8890C1A9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89084"/>
              </p:ext>
            </p:extLst>
          </p:nvPr>
        </p:nvGraphicFramePr>
        <p:xfrm>
          <a:off x="4390292" y="773880"/>
          <a:ext cx="7222588" cy="529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3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Birrdy</a:t>
            </a:r>
            <a:br>
              <a:rPr lang="fr-FR" sz="3200">
                <a:solidFill>
                  <a:schemeClr val="bg1"/>
                </a:solidFill>
              </a:rPr>
            </a:br>
            <a:r>
              <a:rPr lang="fr-FR" sz="3200">
                <a:solidFill>
                  <a:schemeClr val="bg1"/>
                </a:solidFill>
              </a:rPr>
              <a:t>   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587D4-C1FF-49B2-8270-91C8F85E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fr-FR" sz="3200" err="1"/>
              <a:t>Models</a:t>
            </a:r>
            <a:endParaRPr lang="fr-FR" sz="3200"/>
          </a:p>
          <a:p>
            <a:pPr lvl="1"/>
            <a:r>
              <a:rPr lang="fr-FR" sz="3200" dirty="0"/>
              <a:t>Int, Char, </a:t>
            </a:r>
            <a:r>
              <a:rPr lang="fr-FR" sz="3200" err="1"/>
              <a:t>DateTime</a:t>
            </a:r>
            <a:endParaRPr lang="fr-FR" sz="3200"/>
          </a:p>
          <a:p>
            <a:pPr lvl="1"/>
            <a:r>
              <a:rPr lang="fr-FR" sz="3200" err="1"/>
              <a:t>ForeignKey</a:t>
            </a:r>
            <a:r>
              <a:rPr lang="fr-FR" sz="3200" dirty="0"/>
              <a:t>, </a:t>
            </a:r>
            <a:r>
              <a:rPr lang="fr-FR" sz="3200" err="1"/>
              <a:t>ManyToMany</a:t>
            </a:r>
            <a:r>
              <a:rPr lang="fr-FR" sz="3200" dirty="0"/>
              <a:t>, </a:t>
            </a:r>
            <a:r>
              <a:rPr lang="fr-FR" sz="3200" err="1"/>
              <a:t>OneToOne</a:t>
            </a:r>
            <a:endParaRPr lang="fr-FR" sz="3200"/>
          </a:p>
          <a:p>
            <a:pPr indent="0"/>
            <a:r>
              <a:rPr lang="fr-FR" sz="3200" dirty="0"/>
              <a:t> But, créer:</a:t>
            </a:r>
          </a:p>
          <a:p>
            <a:pPr lvl="1"/>
            <a:r>
              <a:rPr lang="fr-FR" sz="3200" dirty="0"/>
              <a:t>User PUIS,</a:t>
            </a:r>
          </a:p>
          <a:p>
            <a:pPr lvl="1"/>
            <a:r>
              <a:rPr lang="fr-FR" sz="3200" dirty="0"/>
              <a:t>Post, 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9EB57-14EA-4E42-A71E-C2563F63E9EF}"/>
              </a:ext>
            </a:extLst>
          </p:cNvPr>
          <p:cNvSpPr/>
          <p:nvPr/>
        </p:nvSpPr>
        <p:spPr>
          <a:xfrm>
            <a:off x="5169194" y="2387010"/>
            <a:ext cx="4713766" cy="116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B7FB2-24DC-4C1B-BE8C-19C9449F4832}"/>
              </a:ext>
            </a:extLst>
          </p:cNvPr>
          <p:cNvSpPr/>
          <p:nvPr/>
        </p:nvSpPr>
        <p:spPr>
          <a:xfrm>
            <a:off x="4850217" y="3592033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30214-4401-45B6-A377-002A497129A4}"/>
              </a:ext>
            </a:extLst>
          </p:cNvPr>
          <p:cNvSpPr/>
          <p:nvPr/>
        </p:nvSpPr>
        <p:spPr>
          <a:xfrm>
            <a:off x="4850217" y="4362894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0EC00-772D-440A-B5A9-CF893647E214}"/>
              </a:ext>
            </a:extLst>
          </p:cNvPr>
          <p:cNvSpPr/>
          <p:nvPr/>
        </p:nvSpPr>
        <p:spPr>
          <a:xfrm>
            <a:off x="4894519" y="5062870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6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Birrdy</a:t>
            </a:r>
            <a:br>
              <a:rPr lang="fr-FR" sz="3200">
                <a:solidFill>
                  <a:schemeClr val="bg1"/>
                </a:solidFill>
              </a:rPr>
            </a:br>
            <a:r>
              <a:rPr lang="fr-FR" sz="3200">
                <a:solidFill>
                  <a:schemeClr val="bg1"/>
                </a:solidFill>
              </a:rPr>
              <a:t>   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587D4-C1FF-49B2-8270-91C8F85E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fr-FR" sz="3200" dirty="0"/>
              <a:t>Fonctions de Model: </a:t>
            </a:r>
            <a:r>
              <a:rPr lang="fr-FR" sz="3200" dirty="0" err="1"/>
              <a:t>str</a:t>
            </a:r>
            <a:r>
              <a:rPr lang="fr-FR" sz="3200" dirty="0"/>
              <a:t> &amp; @property</a:t>
            </a:r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Découverte de Admin:</a:t>
            </a:r>
          </a:p>
          <a:p>
            <a:pPr lvl="1"/>
            <a:r>
              <a:rPr lang="fr-FR" sz="3200" dirty="0"/>
              <a:t>Créer un </a:t>
            </a:r>
            <a:r>
              <a:rPr lang="fr-FR" sz="3200" dirty="0" err="1"/>
              <a:t>superuser</a:t>
            </a:r>
            <a:r>
              <a:rPr lang="fr-FR" sz="3200" dirty="0"/>
              <a:t>: </a:t>
            </a:r>
            <a:r>
              <a:rPr lang="fr-FR" sz="3200" dirty="0">
                <a:ea typeface="+mn-lt"/>
                <a:cs typeface="+mn-lt"/>
              </a:rPr>
              <a:t>python manage.py </a:t>
            </a:r>
            <a:r>
              <a:rPr lang="fr-FR" sz="3200" dirty="0" err="1">
                <a:ea typeface="+mn-lt"/>
                <a:cs typeface="+mn-lt"/>
              </a:rPr>
              <a:t>createsuperuser</a:t>
            </a:r>
            <a:endParaRPr lang="fr-FR" sz="3200" dirty="0">
              <a:ea typeface="+mn-lt"/>
              <a:cs typeface="+mn-lt"/>
            </a:endParaRPr>
          </a:p>
          <a:p>
            <a:pPr lvl="1"/>
            <a:r>
              <a:rPr lang="fr-FR" sz="3200" dirty="0" err="1"/>
              <a:t>Register</a:t>
            </a:r>
            <a:r>
              <a:rPr lang="fr-FR" sz="3200" dirty="0"/>
              <a:t> les </a:t>
            </a:r>
            <a:r>
              <a:rPr lang="fr-FR" sz="3200" dirty="0" err="1"/>
              <a:t>models</a:t>
            </a:r>
            <a:endParaRPr lang="fr-FR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AF43A-5DFC-4CF3-8EAC-DA021CC4CEE6}"/>
              </a:ext>
            </a:extLst>
          </p:cNvPr>
          <p:cNvSpPr/>
          <p:nvPr/>
        </p:nvSpPr>
        <p:spPr>
          <a:xfrm>
            <a:off x="4655287" y="2280684"/>
            <a:ext cx="4545417" cy="682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7B132-6A8D-48C9-93C6-AB5279E06CE3}"/>
              </a:ext>
            </a:extLst>
          </p:cNvPr>
          <p:cNvSpPr/>
          <p:nvPr/>
        </p:nvSpPr>
        <p:spPr>
          <a:xfrm>
            <a:off x="4717310" y="3078126"/>
            <a:ext cx="5590952" cy="1187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03461-A142-4ADD-B601-60844A4D92BA}"/>
              </a:ext>
            </a:extLst>
          </p:cNvPr>
          <p:cNvSpPr/>
          <p:nvPr/>
        </p:nvSpPr>
        <p:spPr>
          <a:xfrm>
            <a:off x="5169194" y="4407196"/>
            <a:ext cx="3428999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7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Birrdy</a:t>
            </a:r>
            <a:br>
              <a:rPr lang="fr-FR" sz="3200">
                <a:solidFill>
                  <a:schemeClr val="bg1"/>
                </a:solidFill>
              </a:rPr>
            </a:br>
            <a:r>
              <a:rPr lang="fr-FR" sz="3200">
                <a:solidFill>
                  <a:schemeClr val="bg1"/>
                </a:solidFill>
              </a:rPr>
              <a:t>   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587D4-C1FF-49B2-8270-91C8F85E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fr-FR" sz="3200" dirty="0"/>
              <a:t>Forms:</a:t>
            </a:r>
          </a:p>
          <a:p>
            <a:pPr lvl="1"/>
            <a:r>
              <a:rPr lang="fr-FR" sz="3200" dirty="0"/>
              <a:t>Login &amp; </a:t>
            </a:r>
            <a:r>
              <a:rPr lang="fr-FR" sz="3200" err="1"/>
              <a:t>Signup</a:t>
            </a:r>
            <a:endParaRPr lang="fr-FR" sz="3200"/>
          </a:p>
          <a:p>
            <a:pPr lvl="1"/>
            <a:r>
              <a:rPr lang="fr-FR" sz="3200" dirty="0"/>
              <a:t>Comment &amp; Post</a:t>
            </a:r>
          </a:p>
          <a:p>
            <a:r>
              <a:rPr lang="fr-FR" sz="3200" dirty="0" err="1"/>
              <a:t>Urls</a:t>
            </a:r>
            <a:r>
              <a:rPr lang="fr-FR" sz="3200" dirty="0"/>
              <a:t>:</a:t>
            </a:r>
          </a:p>
          <a:p>
            <a:pPr lvl="1"/>
            <a:r>
              <a:rPr lang="fr-FR" sz="3200" dirty="0"/>
              <a:t>Notation &lt;&gt;</a:t>
            </a:r>
          </a:p>
          <a:p>
            <a:pPr lvl="1"/>
            <a:r>
              <a:rPr lang="fr-FR" sz="3200" err="1"/>
              <a:t>Include</a:t>
            </a:r>
            <a:endParaRPr lang="fr-FR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11CEB-0573-48C8-9028-747275D3B25D}"/>
              </a:ext>
            </a:extLst>
          </p:cNvPr>
          <p:cNvSpPr/>
          <p:nvPr/>
        </p:nvSpPr>
        <p:spPr>
          <a:xfrm>
            <a:off x="4956543" y="1713614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644B0-7E89-4846-AE6C-B32CA3E77153}"/>
              </a:ext>
            </a:extLst>
          </p:cNvPr>
          <p:cNvSpPr/>
          <p:nvPr/>
        </p:nvSpPr>
        <p:spPr>
          <a:xfrm>
            <a:off x="5071729" y="2280684"/>
            <a:ext cx="3393557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CACFB-20D6-4794-AC65-4B2201E50317}"/>
              </a:ext>
            </a:extLst>
          </p:cNvPr>
          <p:cNvSpPr/>
          <p:nvPr/>
        </p:nvSpPr>
        <p:spPr>
          <a:xfrm>
            <a:off x="4424915" y="3078126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4A96A-5011-4724-BD74-4F157CA4D98A}"/>
              </a:ext>
            </a:extLst>
          </p:cNvPr>
          <p:cNvSpPr/>
          <p:nvPr/>
        </p:nvSpPr>
        <p:spPr>
          <a:xfrm>
            <a:off x="4779333" y="3751521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C02AC-DB59-4913-B597-3012FEBB69C8}"/>
              </a:ext>
            </a:extLst>
          </p:cNvPr>
          <p:cNvSpPr/>
          <p:nvPr/>
        </p:nvSpPr>
        <p:spPr>
          <a:xfrm>
            <a:off x="4504659" y="4442638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3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2353E-138D-445D-A916-A9AF78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fr-FR" sz="3200">
                <a:solidFill>
                  <a:schemeClr val="bg1"/>
                </a:solidFill>
              </a:rPr>
              <a:t>Birrdy</a:t>
            </a:r>
            <a:br>
              <a:rPr lang="fr-FR" sz="3200">
                <a:solidFill>
                  <a:schemeClr val="bg1"/>
                </a:solidFill>
              </a:rPr>
            </a:br>
            <a:r>
              <a:rPr lang="fr-FR" sz="3200">
                <a:solidFill>
                  <a:schemeClr val="bg1"/>
                </a:solidFill>
              </a:rPr>
              <a:t>   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587D4-C1FF-49B2-8270-91C8F85E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800" dirty="0" err="1"/>
              <a:t>Views</a:t>
            </a:r>
            <a:endParaRPr lang="fr-FR" sz="2800" dirty="0"/>
          </a:p>
          <a:p>
            <a:pPr lvl="1"/>
            <a:r>
              <a:rPr lang="fr-FR" sz="2800" dirty="0"/>
              <a:t>Index: </a:t>
            </a:r>
            <a:r>
              <a:rPr lang="fr-FR" sz="2800" err="1"/>
              <a:t>objects.all</a:t>
            </a:r>
            <a:r>
              <a:rPr lang="fr-FR" sz="2800" dirty="0"/>
              <a:t>, </a:t>
            </a:r>
            <a:r>
              <a:rPr lang="fr-FR" sz="2800" err="1"/>
              <a:t>render</a:t>
            </a:r>
            <a:endParaRPr lang="fr-FR" sz="2800" dirty="0"/>
          </a:p>
          <a:p>
            <a:pPr lvl="1"/>
            <a:r>
              <a:rPr lang="fr-FR" sz="2800" err="1"/>
              <a:t>Detail</a:t>
            </a:r>
            <a:r>
              <a:rPr lang="fr-FR" sz="2800" dirty="0"/>
              <a:t>: </a:t>
            </a:r>
            <a:r>
              <a:rPr lang="fr-FR" sz="2800" err="1"/>
              <a:t>objects.get</a:t>
            </a:r>
            <a:r>
              <a:rPr lang="fr-FR" sz="2800" dirty="0"/>
              <a:t>, </a:t>
            </a:r>
            <a:r>
              <a:rPr lang="fr-FR" sz="2800" err="1"/>
              <a:t>Form</a:t>
            </a:r>
            <a:r>
              <a:rPr lang="fr-FR" sz="2800" dirty="0"/>
              <a:t>, </a:t>
            </a:r>
            <a:r>
              <a:rPr lang="fr-FR" sz="2800" err="1"/>
              <a:t>request</a:t>
            </a:r>
            <a:r>
              <a:rPr lang="fr-FR" sz="2800" dirty="0"/>
              <a:t> informations, </a:t>
            </a:r>
            <a:r>
              <a:rPr lang="fr-FR" sz="2800" err="1"/>
              <a:t>save</a:t>
            </a:r>
            <a:endParaRPr lang="fr-FR" sz="2800" dirty="0"/>
          </a:p>
          <a:p>
            <a:pPr lvl="1"/>
            <a:r>
              <a:rPr lang="fr-FR" sz="2800" err="1"/>
              <a:t>AddPost</a:t>
            </a:r>
            <a:r>
              <a:rPr lang="fr-FR" sz="2800" dirty="0"/>
              <a:t>: </a:t>
            </a:r>
            <a:r>
              <a:rPr lang="fr-FR" sz="2800" err="1"/>
              <a:t>request.user</a:t>
            </a:r>
            <a:r>
              <a:rPr lang="fr-FR" sz="2800" dirty="0"/>
              <a:t>, </a:t>
            </a:r>
            <a:r>
              <a:rPr lang="fr-FR" sz="2800" err="1"/>
              <a:t>redirect</a:t>
            </a:r>
            <a:endParaRPr lang="fr-FR" sz="2800" dirty="0"/>
          </a:p>
          <a:p>
            <a:pPr lvl="1"/>
            <a:r>
              <a:rPr lang="fr-FR" sz="2800" dirty="0"/>
              <a:t>Like / Dislike: </a:t>
            </a:r>
            <a:r>
              <a:rPr lang="fr-FR" sz="2800" err="1"/>
              <a:t>add</a:t>
            </a:r>
            <a:r>
              <a:rPr lang="fr-FR" sz="2800" dirty="0"/>
              <a:t>, </a:t>
            </a:r>
            <a:r>
              <a:rPr lang="fr-FR" sz="2800" err="1"/>
              <a:t>remove</a:t>
            </a:r>
            <a:endParaRPr lang="fr-FR" sz="2800" dirty="0"/>
          </a:p>
          <a:p>
            <a:pPr lvl="1"/>
            <a:r>
              <a:rPr lang="fr-FR" sz="2800" err="1"/>
              <a:t>Signup</a:t>
            </a:r>
            <a:r>
              <a:rPr lang="fr-FR" sz="2800" dirty="0"/>
              <a:t>: </a:t>
            </a:r>
            <a:r>
              <a:rPr lang="fr-FR" sz="2800" err="1"/>
              <a:t>form.add_error</a:t>
            </a:r>
            <a:r>
              <a:rPr lang="fr-FR" sz="2800" dirty="0"/>
              <a:t>, </a:t>
            </a:r>
            <a:r>
              <a:rPr lang="fr-FR" sz="2800" err="1"/>
              <a:t>authentificate</a:t>
            </a:r>
            <a:r>
              <a:rPr lang="fr-FR" sz="2800" dirty="0"/>
              <a:t>, login</a:t>
            </a:r>
          </a:p>
          <a:p>
            <a:pPr lvl="1"/>
            <a:r>
              <a:rPr lang="fr-FR" sz="2800" dirty="0"/>
              <a:t>Login / </a:t>
            </a:r>
            <a:r>
              <a:rPr lang="fr-FR" sz="2800" err="1"/>
              <a:t>logout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5FF8F-CE08-4BC7-A914-E27A42E26815}"/>
              </a:ext>
            </a:extLst>
          </p:cNvPr>
          <p:cNvSpPr/>
          <p:nvPr/>
        </p:nvSpPr>
        <p:spPr>
          <a:xfrm>
            <a:off x="5169194" y="1616149"/>
            <a:ext cx="3880882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04587-B06B-492A-B50E-B7A353A294D8}"/>
              </a:ext>
            </a:extLst>
          </p:cNvPr>
          <p:cNvSpPr/>
          <p:nvPr/>
        </p:nvSpPr>
        <p:spPr>
          <a:xfrm>
            <a:off x="4947682" y="2218661"/>
            <a:ext cx="5298557" cy="939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74307-3233-411F-8DD9-3096D0190E9B}"/>
              </a:ext>
            </a:extLst>
          </p:cNvPr>
          <p:cNvSpPr/>
          <p:nvPr/>
        </p:nvSpPr>
        <p:spPr>
          <a:xfrm>
            <a:off x="5204636" y="3317359"/>
            <a:ext cx="5280836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4E770-59FD-4B71-9D84-49390678464E}"/>
              </a:ext>
            </a:extLst>
          </p:cNvPr>
          <p:cNvSpPr/>
          <p:nvPr/>
        </p:nvSpPr>
        <p:spPr>
          <a:xfrm>
            <a:off x="5204636" y="3946452"/>
            <a:ext cx="4066952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FA153-B758-4F54-975D-E9154924C5F0}"/>
              </a:ext>
            </a:extLst>
          </p:cNvPr>
          <p:cNvSpPr/>
          <p:nvPr/>
        </p:nvSpPr>
        <p:spPr>
          <a:xfrm>
            <a:off x="5204636" y="4504661"/>
            <a:ext cx="5847906" cy="1072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675CB-FFB1-46CB-A6C0-7E161935B18B}"/>
              </a:ext>
            </a:extLst>
          </p:cNvPr>
          <p:cNvSpPr/>
          <p:nvPr/>
        </p:nvSpPr>
        <p:spPr>
          <a:xfrm>
            <a:off x="5027426" y="5488173"/>
            <a:ext cx="2932813" cy="602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21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8E2E4"/>
      </a:lt2>
      <a:accent1>
        <a:srgbClr val="3FB48B"/>
      </a:accent1>
      <a:accent2>
        <a:srgbClr val="35B753"/>
      </a:accent2>
      <a:accent3>
        <a:srgbClr val="56B540"/>
      </a:accent3>
      <a:accent4>
        <a:srgbClr val="7DAF32"/>
      </a:accent4>
      <a:accent5>
        <a:srgbClr val="A7A53B"/>
      </a:accent5>
      <a:accent6>
        <a:srgbClr val="B77E35"/>
      </a:accent6>
      <a:hlink>
        <a:srgbClr val="7B882D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GradientRiseVTI</vt:lpstr>
      <vt:lpstr>Django</vt:lpstr>
      <vt:lpstr>SOMMAIRE</vt:lpstr>
      <vt:lpstr>Django    le web avec python</vt:lpstr>
      <vt:lpstr>Birrdy Car c'est notre Projet</vt:lpstr>
      <vt:lpstr>Birrdy    Projet</vt:lpstr>
      <vt:lpstr>Birrdy    Projet</vt:lpstr>
      <vt:lpstr>Birrdy    Projet</vt:lpstr>
      <vt:lpstr>Birrdy    Projet</vt:lpstr>
      <vt:lpstr>Birrdy    Projet</vt:lpstr>
      <vt:lpstr>Birrdy    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219</cp:revision>
  <dcterms:created xsi:type="dcterms:W3CDTF">2022-01-09T23:39:48Z</dcterms:created>
  <dcterms:modified xsi:type="dcterms:W3CDTF">2022-01-10T00:30:53Z</dcterms:modified>
</cp:coreProperties>
</file>