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62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67169-3041-47A1-9C7A-9614C509D084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AA8AC-9B1A-4172-8B34-4EC8526FE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3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3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1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12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6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1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27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EE63-8510-4868-81D4-0684EB1741A0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3C3B-29E0-4F54-80E4-6F866D0D06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approches possibles:</a:t>
            </a:r>
          </a:p>
          <a:p>
            <a:pPr lvl="1"/>
            <a:r>
              <a:rPr lang="fr-FR" dirty="0" smtClean="0"/>
              <a:t>Fichier Excel </a:t>
            </a:r>
            <a:r>
              <a:rPr lang="fr-FR" dirty="0" err="1" smtClean="0"/>
              <a:t>Frankia</a:t>
            </a:r>
            <a:r>
              <a:rPr lang="fr-FR" dirty="0" smtClean="0"/>
              <a:t> 33 génomes</a:t>
            </a:r>
          </a:p>
          <a:p>
            <a:pPr lvl="1"/>
            <a:r>
              <a:rPr lang="fr-FR" dirty="0" smtClean="0"/>
              <a:t>Microscope 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77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52" y="2047146"/>
            <a:ext cx="2038839" cy="3674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4" y="2047146"/>
            <a:ext cx="1834333" cy="3674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573491" y="1856577"/>
            <a:ext cx="7164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utilisant la fonction Trier vous pouvez faire apparaitre les familles présentes chez certains génomes et absentes chez d'autres. </a:t>
            </a:r>
          </a:p>
          <a:p>
            <a:endParaRPr lang="fr-FR" dirty="0" smtClean="0"/>
          </a:p>
          <a:p>
            <a:r>
              <a:rPr lang="fr-FR" dirty="0" smtClean="0"/>
              <a:t>Ex: ici on aura les familles de gènes absentes chez </a:t>
            </a:r>
            <a:r>
              <a:rPr lang="fr-FR" dirty="0" err="1" smtClean="0"/>
              <a:t>AcoPra</a:t>
            </a:r>
            <a:r>
              <a:rPr lang="fr-FR" dirty="0" smtClean="0"/>
              <a:t> (0 coché) et présentes chez </a:t>
            </a:r>
            <a:r>
              <a:rPr lang="fr-FR" i="1" dirty="0" err="1" smtClean="0"/>
              <a:t>Frankia</a:t>
            </a:r>
            <a:r>
              <a:rPr lang="fr-FR" i="1" dirty="0" smtClean="0"/>
              <a:t> </a:t>
            </a:r>
            <a:r>
              <a:rPr lang="fr-FR" i="1" dirty="0" err="1" smtClean="0"/>
              <a:t>Alni</a:t>
            </a:r>
            <a:r>
              <a:rPr lang="fr-FR" i="1" dirty="0" smtClean="0"/>
              <a:t> ACN14a</a:t>
            </a:r>
            <a:r>
              <a:rPr lang="fr-FR" dirty="0" smtClean="0"/>
              <a:t> (toutes valeurs cochée sauf 0)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14069" y="3165463"/>
            <a:ext cx="208548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04785" y="3165463"/>
            <a:ext cx="208548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3659782"/>
            <a:ext cx="6622032" cy="2855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Flèche courbée vers la droite 9"/>
          <p:cNvSpPr/>
          <p:nvPr/>
        </p:nvSpPr>
        <p:spPr>
          <a:xfrm>
            <a:off x="5448300" y="3264149"/>
            <a:ext cx="495300" cy="6202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210" y="593103"/>
            <a:ext cx="377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b="1" dirty="0" smtClean="0"/>
              <a:t>Fichier Excel </a:t>
            </a:r>
            <a:r>
              <a:rPr lang="fr-FR" b="1" dirty="0" err="1" smtClean="0"/>
              <a:t>Frankia</a:t>
            </a:r>
            <a:r>
              <a:rPr lang="fr-FR" b="1" dirty="0" smtClean="0"/>
              <a:t> 33 génomes</a:t>
            </a:r>
          </a:p>
        </p:txBody>
      </p:sp>
    </p:spTree>
    <p:extLst>
      <p:ext uri="{BB962C8B-B14F-4D97-AF65-F5344CB8AC3E}">
        <p14:creationId xmlns:p14="http://schemas.microsoft.com/office/powerpoint/2010/main" val="425616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210" y="593103"/>
            <a:ext cx="377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b="1" dirty="0" smtClean="0"/>
              <a:t>Fichier Excel </a:t>
            </a:r>
            <a:r>
              <a:rPr lang="fr-FR" b="1" dirty="0" err="1" smtClean="0"/>
              <a:t>Frankia</a:t>
            </a:r>
            <a:r>
              <a:rPr lang="fr-FR" b="1" dirty="0" smtClean="0"/>
              <a:t> 33 génomes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4267" r="53193" b="23500"/>
          <a:stretch/>
        </p:blipFill>
        <p:spPr>
          <a:xfrm>
            <a:off x="228600" y="1238250"/>
            <a:ext cx="497205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lèche droite 5"/>
          <p:cNvSpPr/>
          <p:nvPr/>
        </p:nvSpPr>
        <p:spPr>
          <a:xfrm flipH="1">
            <a:off x="1687043" y="1238250"/>
            <a:ext cx="427506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24500" y="1227772"/>
            <a:ext cx="6127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faut ensuite récupérer les séquences protéiques (voire nucléiques?) à partir de l’identifiant de la famille de gène. </a:t>
            </a:r>
          </a:p>
          <a:p>
            <a:endParaRPr lang="fr-FR" dirty="0"/>
          </a:p>
          <a:p>
            <a:r>
              <a:rPr lang="fr-FR" dirty="0" smtClean="0"/>
              <a:t>Pour cette étape nous demandons une extraction à Danis </a:t>
            </a:r>
            <a:r>
              <a:rPr lang="fr-FR" smtClean="0"/>
              <a:t>Abrouk</a:t>
            </a:r>
            <a:r>
              <a:rPr lang="fr-FR" dirty="0" smtClean="0"/>
              <a:t>, le bio-informaticien qui a créé le fichier et avec qui nous collaborons sur le projet.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081344"/>
            <a:ext cx="3767639" cy="3662844"/>
          </a:xfrm>
          <a:prstGeom prst="rect">
            <a:avLst/>
          </a:prstGeom>
        </p:spPr>
      </p:pic>
      <p:sp>
        <p:nvSpPr>
          <p:cNvPr id="9" name="Flèche courbée vers la droite 8"/>
          <p:cNvSpPr/>
          <p:nvPr/>
        </p:nvSpPr>
        <p:spPr>
          <a:xfrm flipH="1">
            <a:off x="8932318" y="2771232"/>
            <a:ext cx="440281" cy="6202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76799" y="4189339"/>
            <a:ext cx="2371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nous envoie un fichier FASTA avec les séquences sur les différents génomes.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3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24516"/>
            <a:ext cx="9792793" cy="36216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00165" y="578185"/>
            <a:ext cx="787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https://mage.genoscope.cns.fr/microscope/home/index.php</a:t>
            </a:r>
          </a:p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4210" y="593103"/>
            <a:ext cx="2425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b="1" dirty="0" smtClean="0"/>
              <a:t>MAGE </a:t>
            </a:r>
            <a:r>
              <a:rPr lang="fr-FR" b="1" dirty="0" err="1" smtClean="0"/>
              <a:t>MicroScope</a:t>
            </a:r>
            <a:endParaRPr lang="fr-FR" b="1" dirty="0" smtClean="0"/>
          </a:p>
        </p:txBody>
      </p:sp>
      <p:sp>
        <p:nvSpPr>
          <p:cNvPr id="18" name="Flèche droite 17"/>
          <p:cNvSpPr/>
          <p:nvPr/>
        </p:nvSpPr>
        <p:spPr>
          <a:xfrm flipH="1">
            <a:off x="3271837" y="1704136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flipH="1">
            <a:off x="3729023" y="3448049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4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24516"/>
            <a:ext cx="9792793" cy="36216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2081" y="5388349"/>
            <a:ext cx="40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les génomes de </a:t>
            </a:r>
            <a:r>
              <a:rPr lang="fr-FR" i="1" dirty="0" err="1" smtClean="0"/>
              <a:t>Frankia</a:t>
            </a:r>
            <a:endParaRPr lang="fr-FR" i="1" dirty="0"/>
          </a:p>
        </p:txBody>
      </p:sp>
      <p:sp>
        <p:nvSpPr>
          <p:cNvPr id="15" name="Rectangle 14"/>
          <p:cNvSpPr/>
          <p:nvPr/>
        </p:nvSpPr>
        <p:spPr>
          <a:xfrm>
            <a:off x="154210" y="593103"/>
            <a:ext cx="2425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b="1" dirty="0" smtClean="0"/>
              <a:t>MAGE </a:t>
            </a:r>
            <a:r>
              <a:rPr lang="fr-FR" b="1" dirty="0" err="1" smtClean="0"/>
              <a:t>MicroScope</a:t>
            </a:r>
            <a:endParaRPr lang="fr-FR" b="1" dirty="0" smtClean="0"/>
          </a:p>
        </p:txBody>
      </p:sp>
      <p:sp>
        <p:nvSpPr>
          <p:cNvPr id="18" name="Flèche droite 17"/>
          <p:cNvSpPr/>
          <p:nvPr/>
        </p:nvSpPr>
        <p:spPr>
          <a:xfrm flipH="1">
            <a:off x="3271837" y="1704136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4909137" y="3934069"/>
            <a:ext cx="351302" cy="244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58" y="1562100"/>
            <a:ext cx="5694279" cy="4858240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 flipH="1">
            <a:off x="9068346" y="2133844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8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9" y="385675"/>
            <a:ext cx="6744641" cy="124794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 flipH="1">
            <a:off x="3820071" y="1124194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116206" y="939528"/>
            <a:ext cx="400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Paramètre à choisir</a:t>
            </a:r>
          </a:p>
          <a:p>
            <a:endParaRPr lang="fr-FR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17715"/>
            <a:ext cx="8926881" cy="4245399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 flipH="1">
            <a:off x="2496096" y="5334244"/>
            <a:ext cx="352425" cy="180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5616" y="5149578"/>
            <a:ext cx="400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fichiers FASTA sont téléchargeables ici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4217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Sandra</dc:creator>
  <cp:lastModifiedBy>Sandra</cp:lastModifiedBy>
  <cp:revision>10</cp:revision>
  <dcterms:created xsi:type="dcterms:W3CDTF">2025-02-04T09:55:22Z</dcterms:created>
  <dcterms:modified xsi:type="dcterms:W3CDTF">2025-02-04T14:10:08Z</dcterms:modified>
</cp:coreProperties>
</file>